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Oswald" panose="020B0604020202020204" charset="0"/>
      <p:regular r:id="rId9"/>
      <p:bold r:id="rId10"/>
    </p:embeddedFont>
    <p:embeddedFont>
      <p:font typeface="Average" panose="020B0604020202020204" charset="0"/>
      <p:regular r:id="rId11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77" y="18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64994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1455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045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8329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0336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4946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9107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4350278" y="2855377"/>
            <a:ext cx="443588" cy="105632"/>
            <a:chOff x="4137525" y="2915950"/>
            <a:chExt cx="869099" cy="206999"/>
          </a:xfrm>
        </p:grpSpPr>
        <p:sp>
          <p:nvSpPr>
            <p:cNvPr id="10" name="Shape 10"/>
            <p:cNvSpPr/>
            <p:nvPr/>
          </p:nvSpPr>
          <p:spPr>
            <a:xfrm>
              <a:off x="446857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996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1375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599" cy="1890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199" cy="861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Career Presentation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671250" y="2949675"/>
            <a:ext cx="7801500" cy="1168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/>
              <a:t>Sound Technician</a:t>
            </a:r>
          </a:p>
          <a:p>
            <a:pPr>
              <a:spcBef>
                <a:spcPts val="0"/>
              </a:spcBef>
              <a:buNone/>
            </a:pPr>
            <a:r>
              <a:rPr lang="en" sz="3000"/>
              <a:t>By Victor Robles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Sound Technician 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264275"/>
            <a:ext cx="8520599" cy="330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100"/>
              <a:t>-A Sound Technician is responsible for making sure that all equipment is working properly and the sound is mixed well during live events</a:t>
            </a:r>
          </a:p>
          <a:p>
            <a:pPr rtl="0">
              <a:spcBef>
                <a:spcPts val="0"/>
              </a:spcBef>
              <a:buNone/>
            </a:pPr>
            <a:r>
              <a:rPr lang="en" sz="2100"/>
              <a:t>- They can also work in studios working on scores for movies, sound mixing for music and audio for Television and commercials .</a:t>
            </a:r>
          </a:p>
          <a:p>
            <a:pPr rtl="0">
              <a:spcBef>
                <a:spcPts val="0"/>
              </a:spcBef>
              <a:buNone/>
            </a:pPr>
            <a:r>
              <a:rPr lang="en" sz="2100"/>
              <a:t>-Technicians may also have to work with visual effects during live events.</a:t>
            </a:r>
          </a:p>
          <a:p>
            <a:pPr>
              <a:spcBef>
                <a:spcPts val="0"/>
              </a:spcBef>
              <a:buNone/>
            </a:pPr>
            <a:r>
              <a:rPr lang="en" sz="2100"/>
              <a:t>-Set up and put away sound equipment after a show.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Education or Training Requirements 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373100"/>
            <a:ext cx="8520599" cy="3195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100"/>
              <a:t>-An associate degree in production and audio engineering.</a:t>
            </a:r>
          </a:p>
          <a:p>
            <a:pPr rtl="0">
              <a:spcBef>
                <a:spcPts val="0"/>
              </a:spcBef>
              <a:buNone/>
            </a:pPr>
            <a:r>
              <a:rPr lang="en" sz="2100"/>
              <a:t>-Can be acquired through college programs or through a trade school.</a:t>
            </a:r>
          </a:p>
          <a:p>
            <a:pPr rtl="0">
              <a:spcBef>
                <a:spcPts val="0"/>
              </a:spcBef>
              <a:buNone/>
            </a:pPr>
            <a:r>
              <a:rPr lang="en" sz="2100"/>
              <a:t>-Tuition cost is $22,000-$25,000 through trade school. $88,000-$122,00 through a 4-year college</a:t>
            </a:r>
          </a:p>
          <a:p>
            <a:pPr>
              <a:spcBef>
                <a:spcPts val="0"/>
              </a:spcBef>
              <a:buNone/>
            </a:pPr>
            <a:r>
              <a:rPr lang="en" sz="2100"/>
              <a:t>-Taking up an apprenticeship with experienced technicians is strongly recommended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754075"/>
            <a:ext cx="8520599" cy="52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Who’s Hiring?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812050"/>
            <a:ext cx="8520599" cy="275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</a:t>
            </a:r>
            <a:r>
              <a:rPr lang="en" sz="2100"/>
              <a:t>Music Venues, Studios ,Live events,nightclubs, industry and just about anywhere where sound quality is needed.</a:t>
            </a:r>
          </a:p>
          <a:p>
            <a:pPr rtl="0">
              <a:spcBef>
                <a:spcPts val="0"/>
              </a:spcBef>
              <a:buNone/>
            </a:pPr>
            <a:r>
              <a:rPr lang="en" sz="2100"/>
              <a:t>-Popular jobs in big cities like Los Angeles, New York, Chicago etc...</a:t>
            </a:r>
          </a:p>
          <a:p>
            <a:pPr rtl="0">
              <a:spcBef>
                <a:spcPts val="0"/>
              </a:spcBef>
              <a:buNone/>
            </a:pPr>
            <a:r>
              <a:rPr lang="en" sz="2100"/>
              <a:t>-Annual salary can range from $60,000-$120,000 </a:t>
            </a:r>
          </a:p>
          <a:p>
            <a:pPr>
              <a:spcBef>
                <a:spcPts val="0"/>
              </a:spcBef>
              <a:buNone/>
            </a:pPr>
            <a:endParaRPr sz="21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Career Prospects  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100"/>
              <a:t>-There are currently around 13,000 to 15,000 jobs availabe for sound technicians today</a:t>
            </a:r>
          </a:p>
          <a:p>
            <a:pPr rtl="0">
              <a:spcBef>
                <a:spcPts val="0"/>
              </a:spcBef>
              <a:buNone/>
            </a:pPr>
            <a:r>
              <a:rPr lang="en" sz="2100"/>
              <a:t>- Sound Technician jobs are expected to rise up 9% in the next decade </a:t>
            </a:r>
          </a:p>
          <a:p>
            <a:pPr rtl="0">
              <a:spcBef>
                <a:spcPts val="0"/>
              </a:spcBef>
              <a:buNone/>
            </a:pPr>
            <a:r>
              <a:rPr lang="en" sz="2100"/>
              <a:t>-With the rise of technology , its difficult to find obsolescence for these kinds of jobs.</a:t>
            </a:r>
          </a:p>
          <a:p>
            <a:pPr lvl="0">
              <a:spcBef>
                <a:spcPts val="0"/>
              </a:spcBef>
              <a:buNone/>
            </a:pPr>
            <a:endParaRPr sz="21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287450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What it looks like.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3673" y="1021301"/>
            <a:ext cx="2704399" cy="2099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8125" y="1021300"/>
            <a:ext cx="2836275" cy="1887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93675" y="2995385"/>
            <a:ext cx="2704399" cy="1792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88125" y="2908725"/>
            <a:ext cx="2836275" cy="1802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On-screen Show (16:9)</PresentationFormat>
  <Paragraphs>22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Times New Roman</vt:lpstr>
      <vt:lpstr>Oswald</vt:lpstr>
      <vt:lpstr>Average</vt:lpstr>
      <vt:lpstr>Arial</vt:lpstr>
      <vt:lpstr>slate</vt:lpstr>
      <vt:lpstr>Career Presentation</vt:lpstr>
      <vt:lpstr>Sound Technician </vt:lpstr>
      <vt:lpstr>Education or Training Requirements </vt:lpstr>
      <vt:lpstr>Who’s Hiring?</vt:lpstr>
      <vt:lpstr>Career Prospects  </vt:lpstr>
      <vt:lpstr>What it looks like.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Presentation</dc:title>
  <dc:creator>BBK</dc:creator>
  <cp:lastModifiedBy>Beth Kennedy</cp:lastModifiedBy>
  <cp:revision>1</cp:revision>
  <dcterms:modified xsi:type="dcterms:W3CDTF">2015-09-27T19:48:28Z</dcterms:modified>
</cp:coreProperties>
</file>