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embeddedFontLst>
    <p:embeddedFont>
      <p:font typeface="PT Sans Narrow" panose="020B0604020202020204" charset="0"/>
      <p:regular r:id="rId16"/>
      <p:bold r:id="rId17"/>
    </p:embeddedFont>
    <p:embeddedFont>
      <p:font typeface="Open Sans" panose="020B0604020202020204" charset="0"/>
      <p:regular r:id="rId18"/>
      <p:bold r:id="rId19"/>
      <p:italic r:id="rId20"/>
      <p:boldItalic r:id="rId21"/>
    </p:embeddedFont>
  </p:embeddedFontLst>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5" d="100"/>
          <a:sy n="115" d="100"/>
        </p:scale>
        <p:origin x="68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408473258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66" name="Shape 6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4520149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1" name="Shape 12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4670808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7" name="Shape 1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8240256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3" name="Shape 13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9839750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9" name="Shape 13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548421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2" name="Shape 7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71026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340008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85" name="Shape 8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9968881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1" name="Shape 9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214697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7" name="Shape 9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9394442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03" name="Shape 10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6321762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09" name="Shape 10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8154023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023681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cxnSp>
        <p:nvCxnSpPr>
          <p:cNvPr id="9" name="Shape 9"/>
          <p:cNvCxnSpPr/>
          <p:nvPr/>
        </p:nvCxnSpPr>
        <p:spPr>
          <a:xfrm>
            <a:off x="7007735" y="3176887"/>
            <a:ext cx="562199" cy="0"/>
          </a:xfrm>
          <a:prstGeom prst="straightConnector1">
            <a:avLst/>
          </a:prstGeom>
          <a:noFill/>
          <a:ln w="76200" cap="flat" cmpd="sng">
            <a:solidFill>
              <a:schemeClr val="lt2"/>
            </a:solidFill>
            <a:prstDash val="solid"/>
            <a:round/>
            <a:headEnd type="none" w="med" len="med"/>
            <a:tailEnd type="none" w="med" len="med"/>
          </a:ln>
        </p:spPr>
      </p:cxnSp>
      <p:cxnSp>
        <p:nvCxnSpPr>
          <p:cNvPr id="10" name="Shape 10"/>
          <p:cNvCxnSpPr/>
          <p:nvPr/>
        </p:nvCxnSpPr>
        <p:spPr>
          <a:xfrm>
            <a:off x="1575034" y="3158251"/>
            <a:ext cx="562199" cy="0"/>
          </a:xfrm>
          <a:prstGeom prst="straightConnector1">
            <a:avLst/>
          </a:prstGeom>
          <a:noFill/>
          <a:ln w="76200" cap="flat" cmpd="sng">
            <a:solidFill>
              <a:schemeClr val="lt2"/>
            </a:solidFill>
            <a:prstDash val="solid"/>
            <a:round/>
            <a:headEnd type="none" w="med" len="med"/>
            <a:tailEnd type="none" w="med" len="med"/>
          </a:ln>
        </p:spPr>
      </p:cxnSp>
      <p:grpSp>
        <p:nvGrpSpPr>
          <p:cNvPr id="11" name="Shape 11"/>
          <p:cNvGrpSpPr/>
          <p:nvPr/>
        </p:nvGrpSpPr>
        <p:grpSpPr>
          <a:xfrm>
            <a:off x="1004143" y="1022025"/>
            <a:ext cx="7136667" cy="152400"/>
            <a:chOff x="1346428" y="1011300"/>
            <a:chExt cx="6452100" cy="152400"/>
          </a:xfrm>
        </p:grpSpPr>
        <p:cxnSp>
          <p:nvCxnSpPr>
            <p:cNvPr id="12" name="Shape 12"/>
            <p:cNvCxnSpPr/>
            <p:nvPr/>
          </p:nvCxnSpPr>
          <p:spPr>
            <a:xfrm rot="10800000">
              <a:off x="1346428" y="1011300"/>
              <a:ext cx="6452100" cy="0"/>
            </a:xfrm>
            <a:prstGeom prst="straightConnector1">
              <a:avLst/>
            </a:prstGeom>
            <a:noFill/>
            <a:ln w="76200" cap="flat" cmpd="sng">
              <a:solidFill>
                <a:schemeClr val="accent3"/>
              </a:solidFill>
              <a:prstDash val="solid"/>
              <a:round/>
              <a:headEnd type="none" w="med" len="med"/>
              <a:tailEnd type="none" w="med" len="med"/>
            </a:ln>
          </p:spPr>
        </p:cxnSp>
        <p:cxnSp>
          <p:nvCxnSpPr>
            <p:cNvPr id="13" name="Shape 13"/>
            <p:cNvCxnSpPr/>
            <p:nvPr/>
          </p:nvCxnSpPr>
          <p:spPr>
            <a:xfrm rot="10800000">
              <a:off x="1346428" y="1163700"/>
              <a:ext cx="6452100" cy="0"/>
            </a:xfrm>
            <a:prstGeom prst="straightConnector1">
              <a:avLst/>
            </a:prstGeom>
            <a:noFill/>
            <a:ln w="9525" cap="flat" cmpd="sng">
              <a:solidFill>
                <a:schemeClr val="accent3"/>
              </a:solidFill>
              <a:prstDash val="solid"/>
              <a:round/>
              <a:headEnd type="none" w="med" len="med"/>
              <a:tailEnd type="none" w="med" len="med"/>
            </a:ln>
          </p:spPr>
        </p:cxnSp>
      </p:grpSp>
      <p:grpSp>
        <p:nvGrpSpPr>
          <p:cNvPr id="14" name="Shape 14"/>
          <p:cNvGrpSpPr/>
          <p:nvPr/>
        </p:nvGrpSpPr>
        <p:grpSpPr>
          <a:xfrm>
            <a:off x="1004150" y="3969100"/>
            <a:ext cx="7136667" cy="152400"/>
            <a:chOff x="1346435" y="3969087"/>
            <a:chExt cx="6452100" cy="152400"/>
          </a:xfrm>
        </p:grpSpPr>
        <p:cxnSp>
          <p:nvCxnSpPr>
            <p:cNvPr id="15" name="Shape 15"/>
            <p:cNvCxnSpPr/>
            <p:nvPr/>
          </p:nvCxnSpPr>
          <p:spPr>
            <a:xfrm>
              <a:off x="1346435" y="4121487"/>
              <a:ext cx="6452100" cy="0"/>
            </a:xfrm>
            <a:prstGeom prst="straightConnector1">
              <a:avLst/>
            </a:prstGeom>
            <a:noFill/>
            <a:ln w="76200" cap="flat" cmpd="sng">
              <a:solidFill>
                <a:schemeClr val="accent3"/>
              </a:solidFill>
              <a:prstDash val="solid"/>
              <a:round/>
              <a:headEnd type="none" w="med" len="med"/>
              <a:tailEnd type="none" w="med" len="med"/>
            </a:ln>
          </p:spPr>
        </p:cxnSp>
        <p:cxnSp>
          <p:nvCxnSpPr>
            <p:cNvPr id="16" name="Shape 16"/>
            <p:cNvCxnSpPr/>
            <p:nvPr/>
          </p:nvCxnSpPr>
          <p:spPr>
            <a:xfrm>
              <a:off x="1346435" y="3969087"/>
              <a:ext cx="6452100" cy="0"/>
            </a:xfrm>
            <a:prstGeom prst="straightConnector1">
              <a:avLst/>
            </a:prstGeom>
            <a:noFill/>
            <a:ln w="9525" cap="flat" cmpd="sng">
              <a:solidFill>
                <a:schemeClr val="accent3"/>
              </a:solidFill>
              <a:prstDash val="solid"/>
              <a:round/>
              <a:headEnd type="none" w="med" len="med"/>
              <a:tailEnd type="none" w="med" len="med"/>
            </a:ln>
          </p:spPr>
        </p:cxnSp>
      </p:grpSp>
      <p:sp>
        <p:nvSpPr>
          <p:cNvPr id="17" name="Shape 17"/>
          <p:cNvSpPr txBox="1">
            <a:spLocks noGrp="1"/>
          </p:cNvSpPr>
          <p:nvPr>
            <p:ph type="ctrTitle"/>
          </p:nvPr>
        </p:nvSpPr>
        <p:spPr>
          <a:xfrm>
            <a:off x="1004150" y="1751764"/>
            <a:ext cx="7136700" cy="1022399"/>
          </a:xfrm>
          <a:prstGeom prst="rect">
            <a:avLst/>
          </a:prstGeom>
        </p:spPr>
        <p:txBody>
          <a:bodyPr lIns="91425" tIns="91425" rIns="91425" bIns="91425" anchor="b" anchorCtr="0"/>
          <a:lstStyle>
            <a:lvl1pPr algn="ctr">
              <a:spcBef>
                <a:spcPts val="0"/>
              </a:spcBef>
              <a:buSzPct val="100000"/>
              <a:defRPr sz="5400"/>
            </a:lvl1pPr>
            <a:lvl2pPr algn="ctr">
              <a:spcBef>
                <a:spcPts val="0"/>
              </a:spcBef>
              <a:buSzPct val="100000"/>
              <a:defRPr sz="5400"/>
            </a:lvl2pPr>
            <a:lvl3pPr algn="ctr">
              <a:spcBef>
                <a:spcPts val="0"/>
              </a:spcBef>
              <a:buSzPct val="100000"/>
              <a:defRPr sz="5400"/>
            </a:lvl3pPr>
            <a:lvl4pPr algn="ctr">
              <a:spcBef>
                <a:spcPts val="0"/>
              </a:spcBef>
              <a:buSzPct val="100000"/>
              <a:defRPr sz="5400"/>
            </a:lvl4pPr>
            <a:lvl5pPr algn="ctr">
              <a:spcBef>
                <a:spcPts val="0"/>
              </a:spcBef>
              <a:buSzPct val="100000"/>
              <a:defRPr sz="5400"/>
            </a:lvl5pPr>
            <a:lvl6pPr algn="ctr">
              <a:spcBef>
                <a:spcPts val="0"/>
              </a:spcBef>
              <a:buSzPct val="100000"/>
              <a:defRPr sz="5400"/>
            </a:lvl6pPr>
            <a:lvl7pPr algn="ctr">
              <a:spcBef>
                <a:spcPts val="0"/>
              </a:spcBef>
              <a:buSzPct val="100000"/>
              <a:defRPr sz="5400"/>
            </a:lvl7pPr>
            <a:lvl8pPr algn="ctr">
              <a:spcBef>
                <a:spcPts val="0"/>
              </a:spcBef>
              <a:buSzPct val="100000"/>
              <a:defRPr sz="5400"/>
            </a:lvl8pPr>
            <a:lvl9pPr algn="ctr">
              <a:spcBef>
                <a:spcPts val="0"/>
              </a:spcBef>
              <a:buSzPct val="100000"/>
              <a:defRPr sz="5400"/>
            </a:lvl9pPr>
          </a:lstStyle>
          <a:p>
            <a:endParaRPr/>
          </a:p>
        </p:txBody>
      </p:sp>
      <p:sp>
        <p:nvSpPr>
          <p:cNvPr id="18" name="Shape 18"/>
          <p:cNvSpPr txBox="1">
            <a:spLocks noGrp="1"/>
          </p:cNvSpPr>
          <p:nvPr>
            <p:ph type="subTitle" idx="1"/>
          </p:nvPr>
        </p:nvSpPr>
        <p:spPr>
          <a:xfrm>
            <a:off x="2137225" y="2850039"/>
            <a:ext cx="4870499" cy="792600"/>
          </a:xfrm>
          <a:prstGeom prst="rect">
            <a:avLst/>
          </a:prstGeom>
        </p:spPr>
        <p:txBody>
          <a:bodyPr lIns="91425" tIns="91425" rIns="91425" bIns="91425" anchor="t" anchorCtr="0"/>
          <a:lstStyle>
            <a:lvl1pPr algn="ctr">
              <a:lnSpc>
                <a:spcPct val="100000"/>
              </a:lnSpc>
              <a:spcBef>
                <a:spcPts val="0"/>
              </a:spcBef>
              <a:spcAft>
                <a:spcPts val="0"/>
              </a:spcAft>
              <a:buSzPct val="100000"/>
              <a:buNone/>
              <a:defRPr sz="2400"/>
            </a:lvl1pPr>
            <a:lvl2pPr algn="ctr">
              <a:lnSpc>
                <a:spcPct val="100000"/>
              </a:lnSpc>
              <a:spcBef>
                <a:spcPts val="0"/>
              </a:spcBef>
              <a:spcAft>
                <a:spcPts val="0"/>
              </a:spcAft>
              <a:buSzPct val="100000"/>
              <a:buNone/>
              <a:defRPr sz="2400"/>
            </a:lvl2pPr>
            <a:lvl3pPr algn="ctr">
              <a:lnSpc>
                <a:spcPct val="100000"/>
              </a:lnSpc>
              <a:spcBef>
                <a:spcPts val="0"/>
              </a:spcBef>
              <a:spcAft>
                <a:spcPts val="0"/>
              </a:spcAft>
              <a:buSzPct val="100000"/>
              <a:buNone/>
              <a:defRPr sz="2400"/>
            </a:lvl3pPr>
            <a:lvl4pPr algn="ctr">
              <a:lnSpc>
                <a:spcPct val="100000"/>
              </a:lnSpc>
              <a:spcBef>
                <a:spcPts val="0"/>
              </a:spcBef>
              <a:spcAft>
                <a:spcPts val="0"/>
              </a:spcAft>
              <a:buSzPct val="100000"/>
              <a:buNone/>
              <a:defRPr sz="2400"/>
            </a:lvl4pPr>
            <a:lvl5pPr algn="ctr">
              <a:lnSpc>
                <a:spcPct val="100000"/>
              </a:lnSpc>
              <a:spcBef>
                <a:spcPts val="0"/>
              </a:spcBef>
              <a:spcAft>
                <a:spcPts val="0"/>
              </a:spcAft>
              <a:buSzPct val="100000"/>
              <a:buNone/>
              <a:defRPr sz="2400"/>
            </a:lvl5pPr>
            <a:lvl6pPr algn="ctr">
              <a:lnSpc>
                <a:spcPct val="100000"/>
              </a:lnSpc>
              <a:spcBef>
                <a:spcPts val="0"/>
              </a:spcBef>
              <a:spcAft>
                <a:spcPts val="0"/>
              </a:spcAft>
              <a:buSzPct val="100000"/>
              <a:buNone/>
              <a:defRPr sz="2400"/>
            </a:lvl6pPr>
            <a:lvl7pPr algn="ctr">
              <a:lnSpc>
                <a:spcPct val="100000"/>
              </a:lnSpc>
              <a:spcBef>
                <a:spcPts val="0"/>
              </a:spcBef>
              <a:spcAft>
                <a:spcPts val="0"/>
              </a:spcAft>
              <a:buSzPct val="100000"/>
              <a:buNone/>
              <a:defRPr sz="2400"/>
            </a:lvl7pPr>
            <a:lvl8pPr algn="ctr">
              <a:lnSpc>
                <a:spcPct val="100000"/>
              </a:lnSpc>
              <a:spcBef>
                <a:spcPts val="0"/>
              </a:spcBef>
              <a:spcAft>
                <a:spcPts val="0"/>
              </a:spcAft>
              <a:buSzPct val="100000"/>
              <a:buNone/>
              <a:defRPr sz="2400"/>
            </a:lvl8pPr>
            <a:lvl9pPr algn="ctr">
              <a:lnSpc>
                <a:spcPct val="100000"/>
              </a:lnSpc>
              <a:spcBef>
                <a:spcPts val="0"/>
              </a:spcBef>
              <a:spcAft>
                <a:spcPts val="0"/>
              </a:spcAft>
              <a:buSzPct val="100000"/>
              <a:buNone/>
              <a:defRPr sz="2400"/>
            </a:lvl9pPr>
          </a:lstStyle>
          <a:p>
            <a:endParaRPr/>
          </a:p>
        </p:txBody>
      </p:sp>
      <p:sp>
        <p:nvSpPr>
          <p:cNvPr id="19" name="Shape 1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54"/>
        <p:cNvGrpSpPr/>
        <p:nvPr/>
      </p:nvGrpSpPr>
      <p:grpSpPr>
        <a:xfrm>
          <a:off x="0" y="0"/>
          <a:ext cx="0" cy="0"/>
          <a:chOff x="0" y="0"/>
          <a:chExt cx="0" cy="0"/>
        </a:xfrm>
      </p:grpSpPr>
      <p:sp>
        <p:nvSpPr>
          <p:cNvPr id="55" name="Shape 55"/>
          <p:cNvSpPr/>
          <p:nvPr/>
        </p:nvSpPr>
        <p:spPr>
          <a:xfrm>
            <a:off x="-75" y="5045700"/>
            <a:ext cx="9144000" cy="97800"/>
          </a:xfrm>
          <a:prstGeom prst="rect">
            <a:avLst/>
          </a:prstGeom>
          <a:solidFill>
            <a:schemeClr val="lt2"/>
          </a:solidFill>
          <a:ln>
            <a:noFill/>
          </a:ln>
        </p:spPr>
        <p:txBody>
          <a:bodyPr lIns="91425" tIns="91425" rIns="91425" bIns="91425" anchor="ctr" anchorCtr="0">
            <a:noAutofit/>
          </a:bodyPr>
          <a:lstStyle/>
          <a:p>
            <a:pPr>
              <a:spcBef>
                <a:spcPts val="0"/>
              </a:spcBef>
              <a:buNone/>
            </a:pPr>
            <a:endParaRPr/>
          </a:p>
        </p:txBody>
      </p:sp>
      <p:sp>
        <p:nvSpPr>
          <p:cNvPr id="56" name="Shape 56"/>
          <p:cNvSpPr txBox="1">
            <a:spLocks noGrp="1"/>
          </p:cNvSpPr>
          <p:nvPr>
            <p:ph type="title"/>
          </p:nvPr>
        </p:nvSpPr>
        <p:spPr>
          <a:xfrm>
            <a:off x="311700" y="1304850"/>
            <a:ext cx="8520599" cy="1538399"/>
          </a:xfrm>
          <a:prstGeom prst="rect">
            <a:avLst/>
          </a:prstGeom>
        </p:spPr>
        <p:txBody>
          <a:bodyPr lIns="91425" tIns="91425" rIns="91425" bIns="91425" anchor="ctr" anchorCtr="0"/>
          <a:lstStyle>
            <a:lvl1pPr algn="ctr">
              <a:spcBef>
                <a:spcPts val="0"/>
              </a:spcBef>
              <a:buClr>
                <a:schemeClr val="accent3"/>
              </a:buClr>
              <a:buSzPct val="100000"/>
              <a:defRPr sz="13000">
                <a:solidFill>
                  <a:schemeClr val="accent3"/>
                </a:solidFill>
              </a:defRPr>
            </a:lvl1pPr>
            <a:lvl2pPr algn="ctr">
              <a:spcBef>
                <a:spcPts val="0"/>
              </a:spcBef>
              <a:buClr>
                <a:schemeClr val="accent3"/>
              </a:buClr>
              <a:buSzPct val="100000"/>
              <a:defRPr sz="13000">
                <a:solidFill>
                  <a:schemeClr val="accent3"/>
                </a:solidFill>
              </a:defRPr>
            </a:lvl2pPr>
            <a:lvl3pPr algn="ctr">
              <a:spcBef>
                <a:spcPts val="0"/>
              </a:spcBef>
              <a:buClr>
                <a:schemeClr val="accent3"/>
              </a:buClr>
              <a:buSzPct val="100000"/>
              <a:defRPr sz="13000">
                <a:solidFill>
                  <a:schemeClr val="accent3"/>
                </a:solidFill>
              </a:defRPr>
            </a:lvl3pPr>
            <a:lvl4pPr algn="ctr">
              <a:spcBef>
                <a:spcPts val="0"/>
              </a:spcBef>
              <a:buClr>
                <a:schemeClr val="accent3"/>
              </a:buClr>
              <a:buSzPct val="100000"/>
              <a:defRPr sz="13000">
                <a:solidFill>
                  <a:schemeClr val="accent3"/>
                </a:solidFill>
              </a:defRPr>
            </a:lvl4pPr>
            <a:lvl5pPr algn="ctr">
              <a:spcBef>
                <a:spcPts val="0"/>
              </a:spcBef>
              <a:buClr>
                <a:schemeClr val="accent3"/>
              </a:buClr>
              <a:buSzPct val="100000"/>
              <a:defRPr sz="13000">
                <a:solidFill>
                  <a:schemeClr val="accent3"/>
                </a:solidFill>
              </a:defRPr>
            </a:lvl5pPr>
            <a:lvl6pPr algn="ctr">
              <a:spcBef>
                <a:spcPts val="0"/>
              </a:spcBef>
              <a:buClr>
                <a:schemeClr val="accent3"/>
              </a:buClr>
              <a:buSzPct val="100000"/>
              <a:defRPr sz="13000">
                <a:solidFill>
                  <a:schemeClr val="accent3"/>
                </a:solidFill>
              </a:defRPr>
            </a:lvl6pPr>
            <a:lvl7pPr algn="ctr">
              <a:spcBef>
                <a:spcPts val="0"/>
              </a:spcBef>
              <a:buClr>
                <a:schemeClr val="accent3"/>
              </a:buClr>
              <a:buSzPct val="100000"/>
              <a:defRPr sz="13000">
                <a:solidFill>
                  <a:schemeClr val="accent3"/>
                </a:solidFill>
              </a:defRPr>
            </a:lvl7pPr>
            <a:lvl8pPr algn="ctr">
              <a:spcBef>
                <a:spcPts val="0"/>
              </a:spcBef>
              <a:buClr>
                <a:schemeClr val="accent3"/>
              </a:buClr>
              <a:buSzPct val="100000"/>
              <a:defRPr sz="13000">
                <a:solidFill>
                  <a:schemeClr val="accent3"/>
                </a:solidFill>
              </a:defRPr>
            </a:lvl8pPr>
            <a:lvl9pPr algn="ctr">
              <a:spcBef>
                <a:spcPts val="0"/>
              </a:spcBef>
              <a:buClr>
                <a:schemeClr val="accent3"/>
              </a:buClr>
              <a:buSzPct val="100000"/>
              <a:defRPr sz="13000">
                <a:solidFill>
                  <a:schemeClr val="accent3"/>
                </a:solidFill>
              </a:defRPr>
            </a:lvl9pPr>
          </a:lstStyle>
          <a:p>
            <a:endParaRPr/>
          </a:p>
        </p:txBody>
      </p:sp>
      <p:sp>
        <p:nvSpPr>
          <p:cNvPr id="57" name="Shape 57"/>
          <p:cNvSpPr txBox="1">
            <a:spLocks noGrp="1"/>
          </p:cNvSpPr>
          <p:nvPr>
            <p:ph type="body" idx="1"/>
          </p:nvPr>
        </p:nvSpPr>
        <p:spPr>
          <a:xfrm>
            <a:off x="311700" y="2995650"/>
            <a:ext cx="8520599" cy="1071599"/>
          </a:xfrm>
          <a:prstGeom prst="rect">
            <a:avLst/>
          </a:prstGeom>
        </p:spPr>
        <p:txBody>
          <a:bodyPr lIns="91425" tIns="91425" rIns="91425" bIns="91425" anchor="t" anchorCtr="0"/>
          <a:lstStyle>
            <a:lvl1pPr algn="ctr">
              <a:spcBef>
                <a:spcPts val="0"/>
              </a:spcBef>
              <a:defRPr/>
            </a:lvl1pPr>
            <a:lvl2pPr algn="ctr">
              <a:spcBef>
                <a:spcPts val="0"/>
              </a:spcBef>
              <a:defRPr/>
            </a:lvl2pPr>
            <a:lvl3pPr algn="ctr">
              <a:spcBef>
                <a:spcPts val="0"/>
              </a:spcBef>
              <a:defRPr/>
            </a:lvl3pPr>
            <a:lvl4pPr algn="ctr">
              <a:spcBef>
                <a:spcPts val="0"/>
              </a:spcBef>
              <a:defRPr/>
            </a:lvl4pPr>
            <a:lvl5pPr algn="ctr">
              <a:spcBef>
                <a:spcPts val="0"/>
              </a:spcBef>
              <a:defRPr/>
            </a:lvl5pPr>
            <a:lvl6pPr algn="ctr">
              <a:spcBef>
                <a:spcPts val="0"/>
              </a:spcBef>
              <a:defRPr/>
            </a:lvl6pPr>
            <a:lvl7pPr algn="ctr">
              <a:spcBef>
                <a:spcPts val="0"/>
              </a:spcBef>
              <a:defRPr/>
            </a:lvl7pPr>
            <a:lvl8pPr algn="ctr">
              <a:spcBef>
                <a:spcPts val="0"/>
              </a:spcBef>
              <a:defRPr/>
            </a:lvl8pPr>
            <a:lvl9pPr algn="ctr">
              <a:spcBef>
                <a:spcPts val="0"/>
              </a:spcBef>
              <a:defRPr/>
            </a:lvl9pPr>
          </a:lstStyle>
          <a:p>
            <a:endParaRPr/>
          </a:p>
        </p:txBody>
      </p:sp>
      <p:sp>
        <p:nvSpPr>
          <p:cNvPr id="58" name="Shape 5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9"/>
        <p:cNvGrpSpPr/>
        <p:nvPr/>
      </p:nvGrpSpPr>
      <p:grpSpPr>
        <a:xfrm>
          <a:off x="0" y="0"/>
          <a:ext cx="0" cy="0"/>
          <a:chOff x="0" y="0"/>
          <a:chExt cx="0" cy="0"/>
        </a:xfrm>
      </p:grpSpPr>
      <p:sp>
        <p:nvSpPr>
          <p:cNvPr id="60" name="Shape 60"/>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title">
    <p:spTree>
      <p:nvGrpSpPr>
        <p:cNvPr id="1" name="Shape 20"/>
        <p:cNvGrpSpPr/>
        <p:nvPr/>
      </p:nvGrpSpPr>
      <p:grpSpPr>
        <a:xfrm>
          <a:off x="0" y="0"/>
          <a:ext cx="0" cy="0"/>
          <a:chOff x="0" y="0"/>
          <a:chExt cx="0" cy="0"/>
        </a:xfrm>
      </p:grpSpPr>
      <p:sp>
        <p:nvSpPr>
          <p:cNvPr id="21" name="Shape 21"/>
          <p:cNvSpPr/>
          <p:nvPr/>
        </p:nvSpPr>
        <p:spPr>
          <a:xfrm>
            <a:off x="-50" y="2571900"/>
            <a:ext cx="9144000" cy="2571600"/>
          </a:xfrm>
          <a:prstGeom prst="rect">
            <a:avLst/>
          </a:prstGeom>
          <a:solidFill>
            <a:schemeClr val="accent3"/>
          </a:solidFill>
          <a:ln>
            <a:noFill/>
          </a:ln>
        </p:spPr>
        <p:txBody>
          <a:bodyPr lIns="91425" tIns="91425" rIns="91425" bIns="91425" anchor="ctr" anchorCtr="0">
            <a:noAutofit/>
          </a:bodyPr>
          <a:lstStyle/>
          <a:p>
            <a:pPr>
              <a:spcBef>
                <a:spcPts val="0"/>
              </a:spcBef>
              <a:buNone/>
            </a:pPr>
            <a:endParaRPr/>
          </a:p>
        </p:txBody>
      </p:sp>
      <p:sp>
        <p:nvSpPr>
          <p:cNvPr id="22" name="Shape 22"/>
          <p:cNvSpPr txBox="1">
            <a:spLocks noGrp="1"/>
          </p:cNvSpPr>
          <p:nvPr>
            <p:ph type="title"/>
          </p:nvPr>
        </p:nvSpPr>
        <p:spPr>
          <a:xfrm>
            <a:off x="311700" y="814800"/>
            <a:ext cx="8571300" cy="942000"/>
          </a:xfrm>
          <a:prstGeom prst="rect">
            <a:avLst/>
          </a:prstGeom>
        </p:spPr>
        <p:txBody>
          <a:bodyPr lIns="91425" tIns="91425" rIns="91425" bIns="91425" anchor="ctr" anchorCtr="0"/>
          <a:lstStyle>
            <a:lvl1pPr algn="ctr">
              <a:spcBef>
                <a:spcPts val="0"/>
              </a:spcBef>
              <a:defRPr/>
            </a:lvl1pPr>
            <a:lvl2pPr algn="ctr">
              <a:spcBef>
                <a:spcPts val="0"/>
              </a:spcBef>
              <a:defRPr/>
            </a:lvl2pPr>
            <a:lvl3pPr algn="ctr">
              <a:spcBef>
                <a:spcPts val="0"/>
              </a:spcBef>
              <a:defRPr/>
            </a:lvl3pPr>
            <a:lvl4pPr algn="ctr">
              <a:spcBef>
                <a:spcPts val="0"/>
              </a:spcBef>
              <a:defRPr/>
            </a:lvl4pPr>
            <a:lvl5pPr algn="ctr">
              <a:spcBef>
                <a:spcPts val="0"/>
              </a:spcBef>
              <a:defRPr/>
            </a:lvl5pPr>
            <a:lvl6pPr algn="ctr">
              <a:spcBef>
                <a:spcPts val="0"/>
              </a:spcBef>
              <a:defRPr/>
            </a:lvl6pPr>
            <a:lvl7pPr algn="ctr">
              <a:spcBef>
                <a:spcPts val="0"/>
              </a:spcBef>
              <a:defRPr/>
            </a:lvl7pPr>
            <a:lvl8pPr algn="ctr">
              <a:spcBef>
                <a:spcPts val="0"/>
              </a:spcBef>
              <a:defRPr/>
            </a:lvl8pPr>
            <a:lvl9pPr algn="ctr">
              <a:spcBef>
                <a:spcPts val="0"/>
              </a:spcBef>
              <a:defRPr/>
            </a:lvl9pPr>
          </a:lstStyle>
          <a:p>
            <a:endParaRPr/>
          </a:p>
        </p:txBody>
      </p:sp>
      <p:sp>
        <p:nvSpPr>
          <p:cNvPr id="23" name="Shape 23"/>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4"/>
        <p:cNvGrpSpPr/>
        <p:nvPr/>
      </p:nvGrpSpPr>
      <p:grpSpPr>
        <a:xfrm>
          <a:off x="0" y="0"/>
          <a:ext cx="0" cy="0"/>
          <a:chOff x="0" y="0"/>
          <a:chExt cx="0" cy="0"/>
        </a:xfrm>
      </p:grpSpPr>
      <p:sp>
        <p:nvSpPr>
          <p:cNvPr id="25" name="Shape 25"/>
          <p:cNvSpPr/>
          <p:nvPr/>
        </p:nvSpPr>
        <p:spPr>
          <a:xfrm>
            <a:off x="-75" y="5045700"/>
            <a:ext cx="9144000" cy="97800"/>
          </a:xfrm>
          <a:prstGeom prst="rect">
            <a:avLst/>
          </a:prstGeom>
          <a:solidFill>
            <a:schemeClr val="accent3"/>
          </a:solidFill>
          <a:ln>
            <a:noFill/>
          </a:ln>
        </p:spPr>
        <p:txBody>
          <a:bodyPr lIns="91425" tIns="91425" rIns="91425" bIns="91425" anchor="ctr" anchorCtr="0">
            <a:noAutofit/>
          </a:bodyPr>
          <a:lstStyle/>
          <a:p>
            <a:pPr>
              <a:spcBef>
                <a:spcPts val="0"/>
              </a:spcBef>
              <a:buNone/>
            </a:pPr>
            <a:endParaRPr/>
          </a:p>
        </p:txBody>
      </p:sp>
      <p:sp>
        <p:nvSpPr>
          <p:cNvPr id="26" name="Shape 26"/>
          <p:cNvSpPr txBox="1">
            <a:spLocks noGrp="1"/>
          </p:cNvSpPr>
          <p:nvPr>
            <p:ph type="title"/>
          </p:nvPr>
        </p:nvSpPr>
        <p:spPr>
          <a:xfrm>
            <a:off x="311700" y="445025"/>
            <a:ext cx="8520599" cy="7073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7" name="Shape 27"/>
          <p:cNvSpPr txBox="1">
            <a:spLocks noGrp="1"/>
          </p:cNvSpPr>
          <p:nvPr>
            <p:ph type="body" idx="1"/>
          </p:nvPr>
        </p:nvSpPr>
        <p:spPr>
          <a:xfrm>
            <a:off x="311700" y="1266325"/>
            <a:ext cx="8520599" cy="33027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8" name="Shape 2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11700" y="445025"/>
            <a:ext cx="8520599" cy="7073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1" name="Shape 31"/>
          <p:cNvSpPr txBox="1">
            <a:spLocks noGrp="1"/>
          </p:cNvSpPr>
          <p:nvPr>
            <p:ph type="body" idx="1"/>
          </p:nvPr>
        </p:nvSpPr>
        <p:spPr>
          <a:xfrm>
            <a:off x="311700" y="1266175"/>
            <a:ext cx="3999899" cy="3302700"/>
          </a:xfrm>
          <a:prstGeom prst="rect">
            <a:avLst/>
          </a:prstGeom>
        </p:spPr>
        <p:txBody>
          <a:bodyPr lIns="91425" tIns="91425" rIns="91425" bIns="91425" anchor="t" anchorCtr="0"/>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32" name="Shape 32"/>
          <p:cNvSpPr txBox="1">
            <a:spLocks noGrp="1"/>
          </p:cNvSpPr>
          <p:nvPr>
            <p:ph type="body" idx="2"/>
          </p:nvPr>
        </p:nvSpPr>
        <p:spPr>
          <a:xfrm>
            <a:off x="4832400" y="1266175"/>
            <a:ext cx="3999899" cy="3302700"/>
          </a:xfrm>
          <a:prstGeom prst="rect">
            <a:avLst/>
          </a:prstGeom>
        </p:spPr>
        <p:txBody>
          <a:bodyPr lIns="91425" tIns="91425" rIns="91425" bIns="91425" anchor="t" anchorCtr="0"/>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33" name="Shape 33"/>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311700" y="445025"/>
            <a:ext cx="8520599" cy="7073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6" name="Shape 36"/>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311700" y="555600"/>
            <a:ext cx="2807999" cy="755699"/>
          </a:xfrm>
          <a:prstGeom prst="rect">
            <a:avLst/>
          </a:prstGeom>
        </p:spPr>
        <p:txBody>
          <a:bodyPr lIns="91425" tIns="91425" rIns="91425" bIns="91425" anchor="b" anchorCtr="0"/>
          <a:lstStyle>
            <a:lvl1pPr>
              <a:spcBef>
                <a:spcPts val="0"/>
              </a:spcBef>
              <a:buSzPct val="100000"/>
              <a:defRPr sz="2400"/>
            </a:lvl1pPr>
            <a:lvl2pPr>
              <a:spcBef>
                <a:spcPts val="0"/>
              </a:spcBef>
              <a:buSzPct val="100000"/>
              <a:defRPr sz="2400"/>
            </a:lvl2pPr>
            <a:lvl3pPr>
              <a:spcBef>
                <a:spcPts val="0"/>
              </a:spcBef>
              <a:buSzPct val="100000"/>
              <a:defRPr sz="2400"/>
            </a:lvl3pPr>
            <a:lvl4pPr>
              <a:spcBef>
                <a:spcPts val="0"/>
              </a:spcBef>
              <a:buSzPct val="100000"/>
              <a:defRPr sz="2400"/>
            </a:lvl4pPr>
            <a:lvl5pPr>
              <a:spcBef>
                <a:spcPts val="0"/>
              </a:spcBef>
              <a:buSzPct val="100000"/>
              <a:defRPr sz="2400"/>
            </a:lvl5pPr>
            <a:lvl6pPr>
              <a:spcBef>
                <a:spcPts val="0"/>
              </a:spcBef>
              <a:buSzPct val="100000"/>
              <a:defRPr sz="2400"/>
            </a:lvl6pPr>
            <a:lvl7pPr>
              <a:spcBef>
                <a:spcPts val="0"/>
              </a:spcBef>
              <a:buSzPct val="100000"/>
              <a:defRPr sz="2400"/>
            </a:lvl7pPr>
            <a:lvl8pPr>
              <a:spcBef>
                <a:spcPts val="0"/>
              </a:spcBef>
              <a:buSzPct val="100000"/>
              <a:defRPr sz="2400"/>
            </a:lvl8pPr>
            <a:lvl9pPr>
              <a:spcBef>
                <a:spcPts val="0"/>
              </a:spcBef>
              <a:buSzPct val="100000"/>
              <a:defRPr sz="2400"/>
            </a:lvl9pPr>
          </a:lstStyle>
          <a:p>
            <a:endParaRPr/>
          </a:p>
        </p:txBody>
      </p:sp>
      <p:sp>
        <p:nvSpPr>
          <p:cNvPr id="39" name="Shape 39"/>
          <p:cNvSpPr txBox="1">
            <a:spLocks noGrp="1"/>
          </p:cNvSpPr>
          <p:nvPr>
            <p:ph type="body" idx="1"/>
          </p:nvPr>
        </p:nvSpPr>
        <p:spPr>
          <a:xfrm>
            <a:off x="311700" y="1389600"/>
            <a:ext cx="2807999" cy="3179400"/>
          </a:xfrm>
          <a:prstGeom prst="rect">
            <a:avLst/>
          </a:prstGeom>
        </p:spPr>
        <p:txBody>
          <a:bodyPr lIns="91425" tIns="91425" rIns="91425" bIns="91425" anchor="t" anchorCtr="0"/>
          <a:lstStyle>
            <a:lvl1pPr>
              <a:spcBef>
                <a:spcPts val="0"/>
              </a:spcBef>
              <a:buSzPct val="100000"/>
              <a:defRPr sz="12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40" name="Shape 40"/>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6"/>
        </a:solidFill>
        <a:effectLst/>
      </p:bgPr>
    </p:bg>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490250" y="526350"/>
            <a:ext cx="5613599" cy="4090800"/>
          </a:xfrm>
          <a:prstGeom prst="rect">
            <a:avLst/>
          </a:prstGeom>
        </p:spPr>
        <p:txBody>
          <a:bodyPr lIns="91425" tIns="91425" rIns="91425" bIns="91425" anchor="ctr" anchorCtr="0"/>
          <a:lstStyle>
            <a:lvl1pPr>
              <a:spcBef>
                <a:spcPts val="0"/>
              </a:spcBef>
              <a:buClr>
                <a:schemeClr val="dk2"/>
              </a:buClr>
              <a:buSzPct val="100000"/>
              <a:defRPr sz="5400" b="0">
                <a:solidFill>
                  <a:schemeClr val="dk2"/>
                </a:solidFill>
              </a:defRPr>
            </a:lvl1pPr>
            <a:lvl2pPr>
              <a:spcBef>
                <a:spcPts val="0"/>
              </a:spcBef>
              <a:buClr>
                <a:schemeClr val="dk2"/>
              </a:buClr>
              <a:buSzPct val="100000"/>
              <a:defRPr sz="5400" b="0">
                <a:solidFill>
                  <a:schemeClr val="dk2"/>
                </a:solidFill>
              </a:defRPr>
            </a:lvl2pPr>
            <a:lvl3pPr>
              <a:spcBef>
                <a:spcPts val="0"/>
              </a:spcBef>
              <a:buClr>
                <a:schemeClr val="dk2"/>
              </a:buClr>
              <a:buSzPct val="100000"/>
              <a:defRPr sz="5400" b="0">
                <a:solidFill>
                  <a:schemeClr val="dk2"/>
                </a:solidFill>
              </a:defRPr>
            </a:lvl3pPr>
            <a:lvl4pPr>
              <a:spcBef>
                <a:spcPts val="0"/>
              </a:spcBef>
              <a:buClr>
                <a:schemeClr val="dk2"/>
              </a:buClr>
              <a:buSzPct val="100000"/>
              <a:defRPr sz="5400" b="0">
                <a:solidFill>
                  <a:schemeClr val="dk2"/>
                </a:solidFill>
              </a:defRPr>
            </a:lvl4pPr>
            <a:lvl5pPr>
              <a:spcBef>
                <a:spcPts val="0"/>
              </a:spcBef>
              <a:buClr>
                <a:schemeClr val="dk2"/>
              </a:buClr>
              <a:buSzPct val="100000"/>
              <a:defRPr sz="5400" b="0">
                <a:solidFill>
                  <a:schemeClr val="dk2"/>
                </a:solidFill>
              </a:defRPr>
            </a:lvl5pPr>
            <a:lvl6pPr>
              <a:spcBef>
                <a:spcPts val="0"/>
              </a:spcBef>
              <a:buClr>
                <a:schemeClr val="dk2"/>
              </a:buClr>
              <a:buSzPct val="100000"/>
              <a:defRPr sz="5400" b="0">
                <a:solidFill>
                  <a:schemeClr val="dk2"/>
                </a:solidFill>
              </a:defRPr>
            </a:lvl6pPr>
            <a:lvl7pPr>
              <a:spcBef>
                <a:spcPts val="0"/>
              </a:spcBef>
              <a:buClr>
                <a:schemeClr val="dk2"/>
              </a:buClr>
              <a:buSzPct val="100000"/>
              <a:defRPr sz="5400" b="0">
                <a:solidFill>
                  <a:schemeClr val="dk2"/>
                </a:solidFill>
              </a:defRPr>
            </a:lvl7pPr>
            <a:lvl8pPr>
              <a:spcBef>
                <a:spcPts val="0"/>
              </a:spcBef>
              <a:buClr>
                <a:schemeClr val="dk2"/>
              </a:buClr>
              <a:buSzPct val="100000"/>
              <a:defRPr sz="5400" b="0">
                <a:solidFill>
                  <a:schemeClr val="dk2"/>
                </a:solidFill>
              </a:defRPr>
            </a:lvl8pPr>
            <a:lvl9pPr>
              <a:spcBef>
                <a:spcPts val="0"/>
              </a:spcBef>
              <a:buClr>
                <a:schemeClr val="dk2"/>
              </a:buClr>
              <a:buSzPct val="100000"/>
              <a:defRPr sz="5400" b="0">
                <a:solidFill>
                  <a:schemeClr val="dk2"/>
                </a:solidFill>
              </a:defRPr>
            </a:lvl9pPr>
          </a:lstStyle>
          <a:p>
            <a:endParaRPr/>
          </a:p>
        </p:txBody>
      </p:sp>
      <p:sp>
        <p:nvSpPr>
          <p:cNvPr id="43" name="Shape 43"/>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4"/>
        <p:cNvGrpSpPr/>
        <p:nvPr/>
      </p:nvGrpSpPr>
      <p:grpSpPr>
        <a:xfrm>
          <a:off x="0" y="0"/>
          <a:ext cx="0" cy="0"/>
          <a:chOff x="0" y="0"/>
          <a:chExt cx="0" cy="0"/>
        </a:xfrm>
      </p:grpSpPr>
      <p:sp>
        <p:nvSpPr>
          <p:cNvPr id="45" name="Shape 45"/>
          <p:cNvSpPr/>
          <p:nvPr/>
        </p:nvSpPr>
        <p:spPr>
          <a:xfrm>
            <a:off x="4572000" y="0"/>
            <a:ext cx="4572000" cy="5143499"/>
          </a:xfrm>
          <a:prstGeom prst="rect">
            <a:avLst/>
          </a:prstGeom>
          <a:solidFill>
            <a:schemeClr val="accent3"/>
          </a:solidFill>
          <a:ln>
            <a:noFill/>
          </a:ln>
        </p:spPr>
        <p:txBody>
          <a:bodyPr lIns="91425" tIns="91425" rIns="91425" bIns="91425" anchor="ctr" anchorCtr="0">
            <a:noAutofit/>
          </a:bodyPr>
          <a:lstStyle/>
          <a:p>
            <a:pPr>
              <a:spcBef>
                <a:spcPts val="0"/>
              </a:spcBef>
              <a:buNone/>
            </a:pPr>
            <a:endParaRPr/>
          </a:p>
        </p:txBody>
      </p:sp>
      <p:cxnSp>
        <p:nvCxnSpPr>
          <p:cNvPr id="46" name="Shape 46"/>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7" name="Shape 47"/>
          <p:cNvSpPr txBox="1">
            <a:spLocks noGrp="1"/>
          </p:cNvSpPr>
          <p:nvPr>
            <p:ph type="title"/>
          </p:nvPr>
        </p:nvSpPr>
        <p:spPr>
          <a:xfrm>
            <a:off x="265500" y="1039675"/>
            <a:ext cx="4045199" cy="1675800"/>
          </a:xfrm>
          <a:prstGeom prst="rect">
            <a:avLst/>
          </a:prstGeom>
        </p:spPr>
        <p:txBody>
          <a:bodyPr lIns="91425" tIns="91425" rIns="91425" bIns="91425" anchor="b" anchorCtr="0"/>
          <a:lstStyle>
            <a:lvl1pPr algn="ctr">
              <a:spcBef>
                <a:spcPts val="0"/>
              </a:spcBef>
              <a:buSzPct val="100000"/>
              <a:defRPr sz="4200"/>
            </a:lvl1pPr>
            <a:lvl2pPr algn="ctr">
              <a:spcBef>
                <a:spcPts val="0"/>
              </a:spcBef>
              <a:buSzPct val="100000"/>
              <a:defRPr sz="4200"/>
            </a:lvl2pPr>
            <a:lvl3pPr algn="ctr">
              <a:spcBef>
                <a:spcPts val="0"/>
              </a:spcBef>
              <a:buSzPct val="100000"/>
              <a:defRPr sz="4200"/>
            </a:lvl3pPr>
            <a:lvl4pPr algn="ctr">
              <a:spcBef>
                <a:spcPts val="0"/>
              </a:spcBef>
              <a:buSzPct val="100000"/>
              <a:defRPr sz="4200"/>
            </a:lvl4pPr>
            <a:lvl5pPr algn="ctr">
              <a:spcBef>
                <a:spcPts val="0"/>
              </a:spcBef>
              <a:buSzPct val="100000"/>
              <a:defRPr sz="4200"/>
            </a:lvl5pPr>
            <a:lvl6pPr algn="ctr">
              <a:spcBef>
                <a:spcPts val="0"/>
              </a:spcBef>
              <a:buSzPct val="100000"/>
              <a:defRPr sz="4200"/>
            </a:lvl6pPr>
            <a:lvl7pPr algn="ctr">
              <a:spcBef>
                <a:spcPts val="0"/>
              </a:spcBef>
              <a:buSzPct val="100000"/>
              <a:defRPr sz="4200"/>
            </a:lvl7pPr>
            <a:lvl8pPr algn="ctr">
              <a:spcBef>
                <a:spcPts val="0"/>
              </a:spcBef>
              <a:buSzPct val="100000"/>
              <a:defRPr sz="4200"/>
            </a:lvl8pPr>
            <a:lvl9pPr algn="ctr">
              <a:spcBef>
                <a:spcPts val="0"/>
              </a:spcBef>
              <a:buSzPct val="100000"/>
              <a:defRPr sz="4200"/>
            </a:lvl9pPr>
          </a:lstStyle>
          <a:p>
            <a:endParaRPr/>
          </a:p>
        </p:txBody>
      </p:sp>
      <p:sp>
        <p:nvSpPr>
          <p:cNvPr id="48" name="Shape 48"/>
          <p:cNvSpPr txBox="1">
            <a:spLocks noGrp="1"/>
          </p:cNvSpPr>
          <p:nvPr>
            <p:ph type="subTitle" idx="1"/>
          </p:nvPr>
        </p:nvSpPr>
        <p:spPr>
          <a:xfrm>
            <a:off x="265500" y="2726875"/>
            <a:ext cx="4045199" cy="1235100"/>
          </a:xfrm>
          <a:prstGeom prst="rect">
            <a:avLst/>
          </a:prstGeom>
        </p:spPr>
        <p:txBody>
          <a:bodyPr lIns="91425" tIns="91425" rIns="91425" bIns="91425" anchor="t" anchorCtr="0"/>
          <a:lstStyle>
            <a:lvl1pPr algn="ctr">
              <a:lnSpc>
                <a:spcPct val="100000"/>
              </a:lnSpc>
              <a:spcBef>
                <a:spcPts val="0"/>
              </a:spcBef>
              <a:spcAft>
                <a:spcPts val="0"/>
              </a:spcAft>
              <a:buSzPct val="100000"/>
              <a:buNone/>
              <a:defRPr sz="2100"/>
            </a:lvl1pPr>
            <a:lvl2pPr algn="ctr">
              <a:lnSpc>
                <a:spcPct val="100000"/>
              </a:lnSpc>
              <a:spcBef>
                <a:spcPts val="0"/>
              </a:spcBef>
              <a:spcAft>
                <a:spcPts val="0"/>
              </a:spcAft>
              <a:buSzPct val="100000"/>
              <a:buNone/>
              <a:defRPr sz="2100"/>
            </a:lvl2pPr>
            <a:lvl3pPr algn="ctr">
              <a:lnSpc>
                <a:spcPct val="100000"/>
              </a:lnSpc>
              <a:spcBef>
                <a:spcPts val="0"/>
              </a:spcBef>
              <a:spcAft>
                <a:spcPts val="0"/>
              </a:spcAft>
              <a:buSzPct val="100000"/>
              <a:buNone/>
              <a:defRPr sz="2100"/>
            </a:lvl3pPr>
            <a:lvl4pPr algn="ctr">
              <a:lnSpc>
                <a:spcPct val="100000"/>
              </a:lnSpc>
              <a:spcBef>
                <a:spcPts val="0"/>
              </a:spcBef>
              <a:spcAft>
                <a:spcPts val="0"/>
              </a:spcAft>
              <a:buSzPct val="100000"/>
              <a:buNone/>
              <a:defRPr sz="2100"/>
            </a:lvl4pPr>
            <a:lvl5pPr algn="ctr">
              <a:lnSpc>
                <a:spcPct val="100000"/>
              </a:lnSpc>
              <a:spcBef>
                <a:spcPts val="0"/>
              </a:spcBef>
              <a:spcAft>
                <a:spcPts val="0"/>
              </a:spcAft>
              <a:buSzPct val="100000"/>
              <a:buNone/>
              <a:defRPr sz="2100"/>
            </a:lvl5pPr>
            <a:lvl6pPr algn="ctr">
              <a:lnSpc>
                <a:spcPct val="100000"/>
              </a:lnSpc>
              <a:spcBef>
                <a:spcPts val="0"/>
              </a:spcBef>
              <a:spcAft>
                <a:spcPts val="0"/>
              </a:spcAft>
              <a:buSzPct val="100000"/>
              <a:buNone/>
              <a:defRPr sz="2100"/>
            </a:lvl6pPr>
            <a:lvl7pPr algn="ctr">
              <a:lnSpc>
                <a:spcPct val="100000"/>
              </a:lnSpc>
              <a:spcBef>
                <a:spcPts val="0"/>
              </a:spcBef>
              <a:spcAft>
                <a:spcPts val="0"/>
              </a:spcAft>
              <a:buSzPct val="100000"/>
              <a:buNone/>
              <a:defRPr sz="2100"/>
            </a:lvl7pPr>
            <a:lvl8pPr algn="ctr">
              <a:lnSpc>
                <a:spcPct val="100000"/>
              </a:lnSpc>
              <a:spcBef>
                <a:spcPts val="0"/>
              </a:spcBef>
              <a:spcAft>
                <a:spcPts val="0"/>
              </a:spcAft>
              <a:buSzPct val="100000"/>
              <a:buNone/>
              <a:defRPr sz="2100"/>
            </a:lvl8pPr>
            <a:lvl9pPr algn="ctr">
              <a:lnSpc>
                <a:spcPct val="100000"/>
              </a:lnSpc>
              <a:spcBef>
                <a:spcPts val="0"/>
              </a:spcBef>
              <a:spcAft>
                <a:spcPts val="0"/>
              </a:spcAft>
              <a:buSzPct val="100000"/>
              <a:buNone/>
              <a:defRPr sz="2100"/>
            </a:lvl9pPr>
          </a:lstStyle>
          <a:p>
            <a:endParaRPr/>
          </a:p>
        </p:txBody>
      </p:sp>
      <p:sp>
        <p:nvSpPr>
          <p:cNvPr id="49" name="Shape 49"/>
          <p:cNvSpPr txBox="1">
            <a:spLocks noGrp="1"/>
          </p:cNvSpPr>
          <p:nvPr>
            <p:ph type="body" idx="2"/>
          </p:nvPr>
        </p:nvSpPr>
        <p:spPr>
          <a:xfrm>
            <a:off x="4939500" y="724200"/>
            <a:ext cx="3837000" cy="3695099"/>
          </a:xfrm>
          <a:prstGeom prst="rect">
            <a:avLst/>
          </a:prstGeom>
        </p:spPr>
        <p:txBody>
          <a:bodyPr lIns="91425" tIns="91425" rIns="91425" bIns="91425" anchor="ctr" anchorCtr="0"/>
          <a:lstStyle>
            <a:lvl1pPr>
              <a:spcBef>
                <a:spcPts val="0"/>
              </a:spcBef>
              <a:buClr>
                <a:schemeClr val="lt1"/>
              </a:buClr>
              <a:defRPr>
                <a:solidFill>
                  <a:schemeClr val="lt1"/>
                </a:solidFill>
              </a:defRPr>
            </a:lvl1pPr>
            <a:lvl2pPr>
              <a:spcBef>
                <a:spcPts val="0"/>
              </a:spcBef>
              <a:buClr>
                <a:schemeClr val="lt1"/>
              </a:buClr>
              <a:defRPr>
                <a:solidFill>
                  <a:schemeClr val="lt1"/>
                </a:solidFill>
              </a:defRPr>
            </a:lvl2pPr>
            <a:lvl3pPr>
              <a:spcBef>
                <a:spcPts val="0"/>
              </a:spcBef>
              <a:buClr>
                <a:schemeClr val="lt1"/>
              </a:buClr>
              <a:defRPr>
                <a:solidFill>
                  <a:schemeClr val="lt1"/>
                </a:solidFill>
              </a:defRPr>
            </a:lvl3pPr>
            <a:lvl4pPr>
              <a:spcBef>
                <a:spcPts val="0"/>
              </a:spcBef>
              <a:buClr>
                <a:schemeClr val="lt1"/>
              </a:buClr>
              <a:defRPr>
                <a:solidFill>
                  <a:schemeClr val="lt1"/>
                </a:solidFill>
              </a:defRPr>
            </a:lvl4pPr>
            <a:lvl5pPr>
              <a:spcBef>
                <a:spcPts val="0"/>
              </a:spcBef>
              <a:buClr>
                <a:schemeClr val="lt1"/>
              </a:buClr>
              <a:defRPr>
                <a:solidFill>
                  <a:schemeClr val="lt1"/>
                </a:solidFill>
              </a:defRPr>
            </a:lvl5pPr>
            <a:lvl6pPr>
              <a:spcBef>
                <a:spcPts val="0"/>
              </a:spcBef>
              <a:buClr>
                <a:schemeClr val="lt1"/>
              </a:buClr>
              <a:defRPr>
                <a:solidFill>
                  <a:schemeClr val="lt1"/>
                </a:solidFill>
              </a:defRPr>
            </a:lvl6pPr>
            <a:lvl7pPr>
              <a:spcBef>
                <a:spcPts val="0"/>
              </a:spcBef>
              <a:buClr>
                <a:schemeClr val="lt1"/>
              </a:buClr>
              <a:defRPr>
                <a:solidFill>
                  <a:schemeClr val="lt1"/>
                </a:solidFill>
              </a:defRPr>
            </a:lvl7pPr>
            <a:lvl8pPr>
              <a:spcBef>
                <a:spcPts val="0"/>
              </a:spcBef>
              <a:buClr>
                <a:schemeClr val="lt1"/>
              </a:buClr>
              <a:defRPr>
                <a:solidFill>
                  <a:schemeClr val="lt1"/>
                </a:solidFill>
              </a:defRPr>
            </a:lvl8pPr>
            <a:lvl9pPr>
              <a:spcBef>
                <a:spcPts val="0"/>
              </a:spcBef>
              <a:buClr>
                <a:schemeClr val="lt1"/>
              </a:buClr>
              <a:defRPr>
                <a:solidFill>
                  <a:schemeClr val="lt1"/>
                </a:solidFill>
              </a:defRPr>
            </a:lvl9pPr>
          </a:lstStyle>
          <a:p>
            <a:endParaRPr/>
          </a:p>
        </p:txBody>
      </p:sp>
      <p:sp>
        <p:nvSpPr>
          <p:cNvPr id="50" name="Shape 50"/>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51"/>
        <p:cNvGrpSpPr/>
        <p:nvPr/>
      </p:nvGrpSpPr>
      <p:grpSpPr>
        <a:xfrm>
          <a:off x="0" y="0"/>
          <a:ext cx="0" cy="0"/>
          <a:chOff x="0" y="0"/>
          <a:chExt cx="0" cy="0"/>
        </a:xfrm>
      </p:grpSpPr>
      <p:sp>
        <p:nvSpPr>
          <p:cNvPr id="52" name="Shape 52"/>
          <p:cNvSpPr txBox="1">
            <a:spLocks noGrp="1"/>
          </p:cNvSpPr>
          <p:nvPr>
            <p:ph type="body" idx="1"/>
          </p:nvPr>
        </p:nvSpPr>
        <p:spPr>
          <a:xfrm>
            <a:off x="311700" y="4230725"/>
            <a:ext cx="5998800" cy="598799"/>
          </a:xfrm>
          <a:prstGeom prst="rect">
            <a:avLst/>
          </a:prstGeom>
        </p:spPr>
        <p:txBody>
          <a:bodyPr lIns="91425" tIns="91425" rIns="91425" bIns="91425" anchor="ctr" anchorCtr="0"/>
          <a:lstStyle>
            <a:lvl1pPr>
              <a:lnSpc>
                <a:spcPct val="100000"/>
              </a:lnSpc>
              <a:spcBef>
                <a:spcPts val="0"/>
              </a:spcBef>
              <a:spcAft>
                <a:spcPts val="0"/>
              </a:spcAft>
              <a:buSzPct val="100000"/>
              <a:buFont typeface="PT Sans Narrow"/>
              <a:buNone/>
              <a:defRPr sz="2400">
                <a:latin typeface="PT Sans Narrow"/>
                <a:ea typeface="PT Sans Narrow"/>
                <a:cs typeface="PT Sans Narrow"/>
                <a:sym typeface="PT Sans Narrow"/>
              </a:defRPr>
            </a:lvl1pPr>
          </a:lstStyle>
          <a:p>
            <a:endParaRPr/>
          </a:p>
        </p:txBody>
      </p:sp>
      <p:sp>
        <p:nvSpPr>
          <p:cNvPr id="53" name="Shape 53"/>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311700" y="445025"/>
            <a:ext cx="8520599" cy="707399"/>
          </a:xfrm>
          <a:prstGeom prst="rect">
            <a:avLst/>
          </a:prstGeom>
          <a:noFill/>
          <a:ln>
            <a:noFill/>
          </a:ln>
        </p:spPr>
        <p:txBody>
          <a:bodyPr lIns="91425" tIns="91425" rIns="91425" bIns="91425" anchor="t" anchorCtr="0"/>
          <a:lstStyle>
            <a:lvl1pPr>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1pPr>
            <a:lvl2pPr>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2pPr>
            <a:lvl3pPr>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3pPr>
            <a:lvl4pPr>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4pPr>
            <a:lvl5pPr>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5pPr>
            <a:lvl6pPr>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6pPr>
            <a:lvl7pPr>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7pPr>
            <a:lvl8pPr>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8pPr>
            <a:lvl9pPr>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6" name="Shape 6"/>
          <p:cNvSpPr txBox="1">
            <a:spLocks noGrp="1"/>
          </p:cNvSpPr>
          <p:nvPr>
            <p:ph type="body" idx="1"/>
          </p:nvPr>
        </p:nvSpPr>
        <p:spPr>
          <a:xfrm>
            <a:off x="311700" y="1266325"/>
            <a:ext cx="8520599" cy="3302700"/>
          </a:xfrm>
          <a:prstGeom prst="rect">
            <a:avLst/>
          </a:prstGeom>
          <a:noFill/>
          <a:ln>
            <a:noFill/>
          </a:ln>
        </p:spPr>
        <p:txBody>
          <a:bodyPr lIns="91425" tIns="91425" rIns="91425" bIns="91425" anchor="t" anchorCtr="0"/>
          <a:lstStyle>
            <a:lvl1pPr>
              <a:lnSpc>
                <a:spcPct val="115000"/>
              </a:lnSpc>
              <a:spcBef>
                <a:spcPts val="0"/>
              </a:spcBef>
              <a:spcAft>
                <a:spcPts val="1600"/>
              </a:spcAft>
              <a:buClr>
                <a:schemeClr val="dk2"/>
              </a:buClr>
              <a:buSzPct val="100000"/>
              <a:buFont typeface="Open Sans"/>
              <a:defRPr sz="1800">
                <a:solidFill>
                  <a:schemeClr val="dk2"/>
                </a:solidFill>
                <a:latin typeface="Open Sans"/>
                <a:ea typeface="Open Sans"/>
                <a:cs typeface="Open Sans"/>
                <a:sym typeface="Open Sans"/>
              </a:defRPr>
            </a:lvl1pPr>
            <a:lvl2pPr>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2pPr>
            <a:lvl3pPr>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3pPr>
            <a:lvl4pPr>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4pPr>
            <a:lvl5pPr>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5pPr>
            <a:lvl6pPr>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6pPr>
            <a:lvl7pPr>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7pPr>
            <a:lvl8pPr>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8pPr>
            <a:lvl9pPr>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9pPr>
          </a:lstStyle>
          <a:p>
            <a:endParaRPr/>
          </a:p>
        </p:txBody>
      </p:sp>
      <p:sp>
        <p:nvSpPr>
          <p:cNvPr id="7" name="Shape 7"/>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algn="r">
              <a:spcBef>
                <a:spcPts val="0"/>
              </a:spcBef>
              <a:buNone/>
            </a:pPr>
            <a:fld id="{00000000-1234-1234-1234-123412341234}" type="slidenum">
              <a:rPr lang="en" sz="1000">
                <a:solidFill>
                  <a:schemeClr val="dk2"/>
                </a:solidFill>
                <a:latin typeface="Open Sans"/>
                <a:ea typeface="Open Sans"/>
                <a:cs typeface="Open Sans"/>
                <a:sym typeface="Open Sans"/>
              </a:rPr>
              <a:t>‹#›</a:t>
            </a:fld>
            <a:endParaRPr lang="en" sz="1000">
              <a:solidFill>
                <a:schemeClr val="dk2"/>
              </a:solidFill>
              <a:latin typeface="Open Sans"/>
              <a:ea typeface="Open Sans"/>
              <a:cs typeface="Open Sans"/>
              <a:sym typeface="Open Sans"/>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ctrTitle"/>
          </p:nvPr>
        </p:nvSpPr>
        <p:spPr>
          <a:xfrm>
            <a:off x="1004150" y="1409528"/>
            <a:ext cx="7136700" cy="1364699"/>
          </a:xfrm>
          <a:prstGeom prst="rect">
            <a:avLst/>
          </a:prstGeom>
        </p:spPr>
        <p:txBody>
          <a:bodyPr lIns="91425" tIns="91425" rIns="91425" bIns="91425" anchor="b" anchorCtr="0">
            <a:noAutofit/>
          </a:bodyPr>
          <a:lstStyle/>
          <a:p>
            <a:pPr>
              <a:spcBef>
                <a:spcPts val="0"/>
              </a:spcBef>
              <a:buNone/>
            </a:pPr>
            <a:r>
              <a:rPr lang="en" sz="4000">
                <a:solidFill>
                  <a:srgbClr val="741B47"/>
                </a:solidFill>
              </a:rPr>
              <a:t>LEMA VISION MISSION AND STUDENT LEARNING OBJECTIVES (SLO)</a:t>
            </a:r>
          </a:p>
        </p:txBody>
      </p:sp>
      <p:sp>
        <p:nvSpPr>
          <p:cNvPr id="63" name="Shape 63"/>
          <p:cNvSpPr txBox="1">
            <a:spLocks noGrp="1"/>
          </p:cNvSpPr>
          <p:nvPr>
            <p:ph type="subTitle" idx="1"/>
          </p:nvPr>
        </p:nvSpPr>
        <p:spPr>
          <a:xfrm>
            <a:off x="2137225" y="2850039"/>
            <a:ext cx="4870499" cy="792600"/>
          </a:xfrm>
          <a:prstGeom prst="rect">
            <a:avLst/>
          </a:prstGeom>
        </p:spPr>
        <p:txBody>
          <a:bodyPr lIns="91425" tIns="91425" rIns="91425" bIns="91425" anchor="t" anchorCtr="0">
            <a:noAutofit/>
          </a:bodyPr>
          <a:lstStyle/>
          <a:p>
            <a:pPr>
              <a:spcBef>
                <a:spcPts val="0"/>
              </a:spcBef>
              <a:buNone/>
            </a:pPr>
            <a:r>
              <a:rPr lang="en"/>
              <a:t>Competencies for the 21st Century</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body" idx="1"/>
          </p:nvPr>
        </p:nvSpPr>
        <p:spPr>
          <a:xfrm>
            <a:off x="311700" y="432825"/>
            <a:ext cx="3999899" cy="4136100"/>
          </a:xfrm>
          <a:prstGeom prst="rect">
            <a:avLst/>
          </a:prstGeom>
        </p:spPr>
        <p:txBody>
          <a:bodyPr lIns="91425" tIns="91425" rIns="91425" bIns="91425" anchor="t" anchorCtr="0">
            <a:noAutofit/>
          </a:bodyPr>
          <a:lstStyle/>
          <a:p>
            <a:pPr rtl="0">
              <a:spcBef>
                <a:spcPts val="0"/>
              </a:spcBef>
              <a:buNone/>
            </a:pPr>
            <a:r>
              <a:rPr lang="en" sz="1800"/>
              <a:t>In Senior Seminar we practice effective communication when…</a:t>
            </a:r>
          </a:p>
          <a:p>
            <a:pPr marL="457200" lvl="0" indent="-228600" rtl="0">
              <a:spcBef>
                <a:spcPts val="0"/>
              </a:spcBef>
              <a:buSzPct val="100000"/>
            </a:pPr>
            <a:r>
              <a:rPr lang="en" sz="1800"/>
              <a:t>we write about things that have to do with college.</a:t>
            </a:r>
          </a:p>
          <a:p>
            <a:pPr marL="457200" lvl="0" indent="-228600" rtl="0">
              <a:spcBef>
                <a:spcPts val="0"/>
              </a:spcBef>
              <a:buSzPct val="100000"/>
            </a:pPr>
            <a:r>
              <a:rPr lang="en" sz="1800"/>
              <a:t>we make powerpoints like our Career one.</a:t>
            </a:r>
          </a:p>
          <a:p>
            <a:pPr marL="457200" lvl="0" indent="-228600">
              <a:spcBef>
                <a:spcPts val="0"/>
              </a:spcBef>
              <a:buSzPct val="100000"/>
            </a:pPr>
            <a:r>
              <a:rPr lang="en" sz="1800"/>
              <a:t>present our powerpoints to the class.</a:t>
            </a:r>
          </a:p>
        </p:txBody>
      </p:sp>
      <p:sp>
        <p:nvSpPr>
          <p:cNvPr id="118" name="Shape 118"/>
          <p:cNvSpPr txBox="1">
            <a:spLocks noGrp="1"/>
          </p:cNvSpPr>
          <p:nvPr>
            <p:ph type="body" idx="2"/>
          </p:nvPr>
        </p:nvSpPr>
        <p:spPr>
          <a:xfrm>
            <a:off x="4832400" y="432775"/>
            <a:ext cx="3999899" cy="4136100"/>
          </a:xfrm>
          <a:prstGeom prst="rect">
            <a:avLst/>
          </a:prstGeom>
        </p:spPr>
        <p:txBody>
          <a:bodyPr lIns="91425" tIns="91425" rIns="91425" bIns="91425" anchor="t" anchorCtr="0">
            <a:noAutofit/>
          </a:bodyPr>
          <a:lstStyle/>
          <a:p>
            <a:pPr rtl="0">
              <a:spcBef>
                <a:spcPts val="0"/>
              </a:spcBef>
              <a:buNone/>
            </a:pPr>
            <a:r>
              <a:rPr lang="en" sz="2400">
                <a:solidFill>
                  <a:srgbClr val="741B47"/>
                </a:solidFill>
              </a:rPr>
              <a:t>EFFECTIVE COMMUNICATORS</a:t>
            </a:r>
          </a:p>
          <a:p>
            <a:pPr lvl="0" rtl="0">
              <a:spcBef>
                <a:spcPts val="0"/>
              </a:spcBef>
              <a:buNone/>
            </a:pPr>
            <a:r>
              <a:rPr lang="en" sz="1800"/>
              <a:t>LEMA graduates will be EFFECTIVE COMMUNICATORS who can listen, speak, and  write well using Standard English. Talk to people, in a group, and while making oral presentations without being shy. Show work using different media, creating projects using technology.</a:t>
            </a:r>
          </a:p>
          <a:p>
            <a:pPr>
              <a:spcBef>
                <a:spcPts val="0"/>
              </a:spcBef>
              <a:buNone/>
            </a:pPr>
            <a:endParaRPr sz="1800"/>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body" idx="1"/>
          </p:nvPr>
        </p:nvSpPr>
        <p:spPr>
          <a:xfrm>
            <a:off x="311700" y="380550"/>
            <a:ext cx="3999899" cy="4188300"/>
          </a:xfrm>
          <a:prstGeom prst="rect">
            <a:avLst/>
          </a:prstGeom>
        </p:spPr>
        <p:txBody>
          <a:bodyPr lIns="91425" tIns="91425" rIns="91425" bIns="91425" anchor="t" anchorCtr="0">
            <a:noAutofit/>
          </a:bodyPr>
          <a:lstStyle/>
          <a:p>
            <a:pPr rtl="0">
              <a:spcBef>
                <a:spcPts val="0"/>
              </a:spcBef>
              <a:buNone/>
            </a:pPr>
            <a:r>
              <a:rPr lang="en" sz="1800"/>
              <a:t>In Senior Seminar we demonstrate that we are self directed and responsible individuals when </a:t>
            </a:r>
          </a:p>
          <a:p>
            <a:pPr marL="457200" lvl="0" indent="-228600">
              <a:spcBef>
                <a:spcPts val="0"/>
              </a:spcBef>
              <a:buSzPct val="100000"/>
            </a:pPr>
            <a:r>
              <a:rPr lang="en" sz="1800"/>
              <a:t>deciding what we are going to do in our future lives after high school.</a:t>
            </a:r>
          </a:p>
        </p:txBody>
      </p:sp>
      <p:sp>
        <p:nvSpPr>
          <p:cNvPr id="124" name="Shape 124"/>
          <p:cNvSpPr txBox="1">
            <a:spLocks noGrp="1"/>
          </p:cNvSpPr>
          <p:nvPr>
            <p:ph type="body" idx="2"/>
          </p:nvPr>
        </p:nvSpPr>
        <p:spPr>
          <a:xfrm>
            <a:off x="4832400" y="380550"/>
            <a:ext cx="3999899" cy="4015500"/>
          </a:xfrm>
          <a:prstGeom prst="rect">
            <a:avLst/>
          </a:prstGeom>
        </p:spPr>
        <p:txBody>
          <a:bodyPr lIns="91425" tIns="91425" rIns="91425" bIns="91425" anchor="t" anchorCtr="0">
            <a:noAutofit/>
          </a:bodyPr>
          <a:lstStyle/>
          <a:p>
            <a:pPr rtl="0">
              <a:spcBef>
                <a:spcPts val="0"/>
              </a:spcBef>
              <a:buNone/>
            </a:pPr>
            <a:r>
              <a:rPr lang="en" sz="2400">
                <a:solidFill>
                  <a:srgbClr val="741B47"/>
                </a:solidFill>
              </a:rPr>
              <a:t>SELF DIRECTED INDIVIDUALS </a:t>
            </a:r>
          </a:p>
          <a:p>
            <a:pPr lvl="0" rtl="0">
              <a:spcBef>
                <a:spcPts val="0"/>
              </a:spcBef>
              <a:buNone/>
            </a:pPr>
            <a:r>
              <a:rPr lang="en" sz="1800"/>
              <a:t>LEMA graduates will be RESPONSIBLE, SELF DIRECTED INDIVIDUALS who can set realistic educational, career, and personal goals, show proper study and work habits, time and organizational management. Show self-discipline, determination and self-motivation.</a:t>
            </a:r>
          </a:p>
          <a:p>
            <a:pPr>
              <a:spcBef>
                <a:spcPts val="0"/>
              </a:spcBef>
              <a:buNone/>
            </a:pPr>
            <a:endParaRPr sz="1800"/>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body" idx="1"/>
          </p:nvPr>
        </p:nvSpPr>
        <p:spPr>
          <a:xfrm>
            <a:off x="311700" y="563150"/>
            <a:ext cx="3999899" cy="4005599"/>
          </a:xfrm>
          <a:prstGeom prst="rect">
            <a:avLst/>
          </a:prstGeom>
        </p:spPr>
        <p:txBody>
          <a:bodyPr lIns="91425" tIns="91425" rIns="91425" bIns="91425" anchor="t" anchorCtr="0">
            <a:noAutofit/>
          </a:bodyPr>
          <a:lstStyle/>
          <a:p>
            <a:pPr rtl="0">
              <a:spcBef>
                <a:spcPts val="0"/>
              </a:spcBef>
              <a:buNone/>
            </a:pPr>
            <a:r>
              <a:rPr lang="en" sz="1800"/>
              <a:t>In our AP Government, we are proud to be productive community members when</a:t>
            </a:r>
          </a:p>
          <a:p>
            <a:pPr marL="457200" lvl="0" indent="-228600" rtl="0">
              <a:spcBef>
                <a:spcPts val="0"/>
              </a:spcBef>
              <a:buSzPct val="100000"/>
            </a:pPr>
            <a:r>
              <a:rPr lang="en" sz="1800"/>
              <a:t>we discuss about current events and what’s happening economically, politically, ect.</a:t>
            </a:r>
          </a:p>
        </p:txBody>
      </p:sp>
      <p:sp>
        <p:nvSpPr>
          <p:cNvPr id="130" name="Shape 130"/>
          <p:cNvSpPr txBox="1">
            <a:spLocks noGrp="1"/>
          </p:cNvSpPr>
          <p:nvPr>
            <p:ph type="body" idx="2"/>
          </p:nvPr>
        </p:nvSpPr>
        <p:spPr>
          <a:xfrm>
            <a:off x="4832400" y="563275"/>
            <a:ext cx="3999899" cy="4005599"/>
          </a:xfrm>
          <a:prstGeom prst="rect">
            <a:avLst/>
          </a:prstGeom>
        </p:spPr>
        <p:txBody>
          <a:bodyPr lIns="91425" tIns="91425" rIns="91425" bIns="91425" anchor="t" anchorCtr="0">
            <a:noAutofit/>
          </a:bodyPr>
          <a:lstStyle/>
          <a:p>
            <a:pPr rtl="0">
              <a:spcBef>
                <a:spcPts val="0"/>
              </a:spcBef>
              <a:buNone/>
            </a:pPr>
            <a:r>
              <a:rPr lang="en" sz="2400">
                <a:solidFill>
                  <a:srgbClr val="741B47"/>
                </a:solidFill>
              </a:rPr>
              <a:t>PRODUCTIVE COMMUNITY MEMBERS</a:t>
            </a:r>
          </a:p>
          <a:p>
            <a:pPr lvl="0" rtl="0">
              <a:spcBef>
                <a:spcPts val="0"/>
              </a:spcBef>
              <a:buNone/>
            </a:pPr>
            <a:r>
              <a:rPr lang="en" sz="1800"/>
              <a:t>LEMA graduates will be PRODUCTIVE COMMUNITY MEMBERS who Help the community for at least 20 hours. Show how they know things are happening around the world, and their point of view. Show awareness of personal heritage and appreciation for the many different types of cultures and races in our community.</a:t>
            </a:r>
          </a:p>
          <a:p>
            <a:pPr>
              <a:spcBef>
                <a:spcPts val="0"/>
              </a:spcBef>
              <a:buNone/>
            </a:pPr>
            <a:endParaRPr sz="1800"/>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311700" y="537150"/>
            <a:ext cx="3999899" cy="4031699"/>
          </a:xfrm>
          <a:prstGeom prst="rect">
            <a:avLst/>
          </a:prstGeom>
        </p:spPr>
        <p:txBody>
          <a:bodyPr lIns="91425" tIns="91425" rIns="91425" bIns="91425" anchor="t" anchorCtr="0">
            <a:noAutofit/>
          </a:bodyPr>
          <a:lstStyle/>
          <a:p>
            <a:pPr rtl="0">
              <a:spcBef>
                <a:spcPts val="0"/>
              </a:spcBef>
              <a:buNone/>
            </a:pPr>
            <a:r>
              <a:rPr lang="en" sz="1800"/>
              <a:t>In all of our classes, we demonstrate literacy of media and mastery of  technology when</a:t>
            </a:r>
          </a:p>
          <a:p>
            <a:pPr marL="457200" lvl="0" indent="-228600" rtl="0">
              <a:spcBef>
                <a:spcPts val="0"/>
              </a:spcBef>
              <a:buSzPct val="100000"/>
            </a:pPr>
            <a:r>
              <a:rPr lang="en" sz="1800"/>
              <a:t>use iPads and computers to help us on projects, research, and other work we do in class.</a:t>
            </a:r>
          </a:p>
        </p:txBody>
      </p:sp>
      <p:sp>
        <p:nvSpPr>
          <p:cNvPr id="136" name="Shape 136"/>
          <p:cNvSpPr txBox="1">
            <a:spLocks noGrp="1"/>
          </p:cNvSpPr>
          <p:nvPr>
            <p:ph type="body" idx="2"/>
          </p:nvPr>
        </p:nvSpPr>
        <p:spPr>
          <a:xfrm>
            <a:off x="4832400" y="537250"/>
            <a:ext cx="3999899" cy="4031699"/>
          </a:xfrm>
          <a:prstGeom prst="rect">
            <a:avLst/>
          </a:prstGeom>
        </p:spPr>
        <p:txBody>
          <a:bodyPr lIns="91425" tIns="91425" rIns="91425" bIns="91425" anchor="t" anchorCtr="0">
            <a:noAutofit/>
          </a:bodyPr>
          <a:lstStyle/>
          <a:p>
            <a:pPr rtl="0">
              <a:spcBef>
                <a:spcPts val="0"/>
              </a:spcBef>
              <a:buNone/>
            </a:pPr>
            <a:r>
              <a:rPr lang="en" sz="2400">
                <a:solidFill>
                  <a:srgbClr val="741B47"/>
                </a:solidFill>
              </a:rPr>
              <a:t>MEDIA AND TECHNOLOGY LITERATE</a:t>
            </a:r>
          </a:p>
          <a:p>
            <a:pPr lvl="0" rtl="0">
              <a:spcBef>
                <a:spcPts val="0"/>
              </a:spcBef>
              <a:buNone/>
            </a:pPr>
            <a:r>
              <a:rPr lang="en" sz="1500"/>
              <a:t>LEMA graduates will be MEDIA AND TECHNOLOGY LITERATE who are able to create, analyze, evaluate, and use information, media and technology. Study how people see messages differently and their  values and points of view and how media can influence what people believe and why they act a certain way.  Use digital technologies, and communications tools to get into, manage, evaluate and create information to successfully work in our economy.</a:t>
            </a:r>
          </a:p>
          <a:p>
            <a:pPr>
              <a:spcBef>
                <a:spcPts val="0"/>
              </a:spcBef>
              <a:buNone/>
            </a:pPr>
            <a:endParaRPr sz="1500"/>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311700" y="445025"/>
            <a:ext cx="8520599" cy="707399"/>
          </a:xfrm>
          <a:prstGeom prst="rect">
            <a:avLst/>
          </a:prstGeom>
        </p:spPr>
        <p:txBody>
          <a:bodyPr lIns="91425" tIns="91425" rIns="91425" bIns="91425" anchor="t" anchorCtr="0">
            <a:noAutofit/>
          </a:bodyPr>
          <a:lstStyle/>
          <a:p>
            <a:pPr>
              <a:spcBef>
                <a:spcPts val="0"/>
              </a:spcBef>
              <a:buNone/>
            </a:pPr>
            <a:r>
              <a:rPr lang="en">
                <a:solidFill>
                  <a:srgbClr val="741B47"/>
                </a:solidFill>
              </a:rPr>
              <a:t>At LEMA</a:t>
            </a:r>
          </a:p>
        </p:txBody>
      </p:sp>
      <p:sp>
        <p:nvSpPr>
          <p:cNvPr id="69" name="Shape 69"/>
          <p:cNvSpPr txBox="1">
            <a:spLocks noGrp="1"/>
          </p:cNvSpPr>
          <p:nvPr>
            <p:ph type="body" idx="1"/>
          </p:nvPr>
        </p:nvSpPr>
        <p:spPr>
          <a:xfrm>
            <a:off x="311700" y="1266325"/>
            <a:ext cx="6965699" cy="3302700"/>
          </a:xfrm>
          <a:prstGeom prst="rect">
            <a:avLst/>
          </a:prstGeom>
        </p:spPr>
        <p:txBody>
          <a:bodyPr lIns="91425" tIns="91425" rIns="91425" bIns="91425" anchor="t" anchorCtr="0">
            <a:noAutofit/>
          </a:bodyPr>
          <a:lstStyle/>
          <a:p>
            <a:pPr marL="457200" lvl="0" indent="-228600" rtl="0">
              <a:spcBef>
                <a:spcPts val="0"/>
              </a:spcBef>
            </a:pPr>
            <a:r>
              <a:rPr lang="en"/>
              <a:t>OUR VALUES…</a:t>
            </a:r>
          </a:p>
          <a:p>
            <a:pPr marL="457200" lvl="0" indent="-228600" rtl="0">
              <a:spcBef>
                <a:spcPts val="0"/>
              </a:spcBef>
            </a:pPr>
            <a:r>
              <a:rPr lang="en"/>
              <a:t>We like students who think carefully about themselves, critically about the world, and are ambitious about their role in it.</a:t>
            </a:r>
          </a:p>
          <a:p>
            <a:pPr marL="457200" lvl="0" indent="-228600" rtl="0">
              <a:spcBef>
                <a:spcPts val="0"/>
              </a:spcBef>
            </a:pPr>
            <a:r>
              <a:rPr lang="en"/>
              <a:t>We like teachers dedicated to teaching students certain subjects for the demands of both the 21st Century workplaces in which our students will be working and the college environments in which they will be attending.</a:t>
            </a:r>
          </a:p>
          <a:p>
            <a:pPr marL="457200" lvl="0" indent="-228600">
              <a:spcBef>
                <a:spcPts val="0"/>
              </a:spcBef>
            </a:pPr>
            <a:r>
              <a:rPr lang="en"/>
              <a:t>We like families that have trust in our school and that are committed to encouraging teachers to become active partners in their children's education.</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311700" y="445025"/>
            <a:ext cx="8520599" cy="707399"/>
          </a:xfrm>
          <a:prstGeom prst="rect">
            <a:avLst/>
          </a:prstGeom>
        </p:spPr>
        <p:txBody>
          <a:bodyPr lIns="91425" tIns="91425" rIns="91425" bIns="91425" anchor="t" anchorCtr="0">
            <a:noAutofit/>
          </a:bodyPr>
          <a:lstStyle/>
          <a:p>
            <a:pPr>
              <a:spcBef>
                <a:spcPts val="0"/>
              </a:spcBef>
              <a:buNone/>
            </a:pPr>
            <a:r>
              <a:rPr lang="en">
                <a:solidFill>
                  <a:srgbClr val="741B47"/>
                </a:solidFill>
              </a:rPr>
              <a:t> Our Vision:					   Our Mission:</a:t>
            </a:r>
          </a:p>
        </p:txBody>
      </p:sp>
      <p:sp>
        <p:nvSpPr>
          <p:cNvPr id="75" name="Shape 75"/>
          <p:cNvSpPr txBox="1">
            <a:spLocks noGrp="1"/>
          </p:cNvSpPr>
          <p:nvPr>
            <p:ph type="body" idx="1"/>
          </p:nvPr>
        </p:nvSpPr>
        <p:spPr>
          <a:xfrm>
            <a:off x="0" y="1266175"/>
            <a:ext cx="3770999" cy="3302700"/>
          </a:xfrm>
          <a:prstGeom prst="rect">
            <a:avLst/>
          </a:prstGeom>
        </p:spPr>
        <p:txBody>
          <a:bodyPr lIns="91425" tIns="91425" rIns="91425" bIns="91425" anchor="t" anchorCtr="0">
            <a:noAutofit/>
          </a:bodyPr>
          <a:lstStyle/>
          <a:p>
            <a:pPr marL="457200" lvl="0" indent="-228600">
              <a:spcBef>
                <a:spcPts val="0"/>
              </a:spcBef>
              <a:buSzPct val="100000"/>
            </a:pPr>
            <a:r>
              <a:rPr lang="en" sz="1800"/>
              <a:t>To be a group of students and teachers who are critical thinkers, aiming for both educational and personal excellence in a culture of care, support, and improvement, in order to teach and graduate as responsible, productive digital media literate leaders.</a:t>
            </a:r>
          </a:p>
        </p:txBody>
      </p:sp>
      <p:sp>
        <p:nvSpPr>
          <p:cNvPr id="76" name="Shape 76"/>
          <p:cNvSpPr txBox="1">
            <a:spLocks noGrp="1"/>
          </p:cNvSpPr>
          <p:nvPr>
            <p:ph type="body" idx="2"/>
          </p:nvPr>
        </p:nvSpPr>
        <p:spPr>
          <a:xfrm>
            <a:off x="4311600" y="1266175"/>
            <a:ext cx="4520699" cy="3302700"/>
          </a:xfrm>
          <a:prstGeom prst="rect">
            <a:avLst/>
          </a:prstGeom>
        </p:spPr>
        <p:txBody>
          <a:bodyPr lIns="91425" tIns="91425" rIns="91425" bIns="91425" anchor="t" anchorCtr="0">
            <a:noAutofit/>
          </a:bodyPr>
          <a:lstStyle/>
          <a:p>
            <a:pPr marL="457200" lvl="0" indent="-228600">
              <a:spcBef>
                <a:spcPts val="0"/>
              </a:spcBef>
              <a:buSzPct val="100000"/>
            </a:pPr>
            <a:r>
              <a:rPr lang="en" sz="1600"/>
              <a:t>To prepare students for an education in the media arts at the university and community college levels, who understand  the role of the media arts in the world and how it affects their lives; ready to join  21st century jobs in leadership positions with determination , creativity, and craftsmanship as well as working together, planned-reasoning and  practical skills needed to learn, identify, understand and solve problems and achieve  goals.</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311700" y="0"/>
            <a:ext cx="8520599" cy="1020000"/>
          </a:xfrm>
          <a:prstGeom prst="rect">
            <a:avLst/>
          </a:prstGeom>
        </p:spPr>
        <p:txBody>
          <a:bodyPr lIns="91425" tIns="91425" rIns="91425" bIns="91425" anchor="t" anchorCtr="0">
            <a:noAutofit/>
          </a:bodyPr>
          <a:lstStyle/>
          <a:p>
            <a:pPr marL="457200" lvl="0" indent="-406400" rtl="0">
              <a:spcBef>
                <a:spcPts val="0"/>
              </a:spcBef>
              <a:buClr>
                <a:srgbClr val="741B47"/>
              </a:buClr>
              <a:buSzPct val="100000"/>
              <a:buAutoNum type="arabicPeriod"/>
            </a:pPr>
            <a:r>
              <a:rPr lang="en" sz="2800">
                <a:solidFill>
                  <a:srgbClr val="741B47"/>
                </a:solidFill>
              </a:rPr>
              <a:t>LEMA GRADUATES WILL BE </a:t>
            </a:r>
            <a:r>
              <a:rPr lang="en" u="sng">
                <a:solidFill>
                  <a:srgbClr val="741B47"/>
                </a:solidFill>
              </a:rPr>
              <a:t>CRITICAL THINKERS</a:t>
            </a:r>
            <a:r>
              <a:rPr lang="en" sz="2800">
                <a:solidFill>
                  <a:srgbClr val="741B47"/>
                </a:solidFill>
              </a:rPr>
              <a:t> WHO CAN...</a:t>
            </a:r>
          </a:p>
        </p:txBody>
      </p:sp>
      <p:sp>
        <p:nvSpPr>
          <p:cNvPr id="82" name="Shape 82"/>
          <p:cNvSpPr txBox="1">
            <a:spLocks noGrp="1"/>
          </p:cNvSpPr>
          <p:nvPr>
            <p:ph type="body" idx="1"/>
          </p:nvPr>
        </p:nvSpPr>
        <p:spPr>
          <a:xfrm>
            <a:off x="311700" y="1169400"/>
            <a:ext cx="8520599" cy="3302700"/>
          </a:xfrm>
          <a:prstGeom prst="rect">
            <a:avLst/>
          </a:prstGeom>
        </p:spPr>
        <p:txBody>
          <a:bodyPr lIns="91425" tIns="91425" rIns="91425" bIns="91425" anchor="t" anchorCtr="0">
            <a:noAutofit/>
          </a:bodyPr>
          <a:lstStyle/>
          <a:p>
            <a:pPr marL="457200" lvl="0" indent="-228600" rtl="0">
              <a:spcBef>
                <a:spcPts val="0"/>
              </a:spcBef>
            </a:pPr>
            <a:r>
              <a:rPr lang="en"/>
              <a:t>Show original thought through solving problems, coming up with ideas, writing work, and technical or artistic display.</a:t>
            </a:r>
          </a:p>
          <a:p>
            <a:pPr marL="457200" lvl="0" indent="-228600" rtl="0">
              <a:spcBef>
                <a:spcPts val="0"/>
              </a:spcBef>
            </a:pPr>
            <a:r>
              <a:rPr lang="en"/>
              <a:t>Come up with opinions based on facts and defend their point of view.</a:t>
            </a:r>
          </a:p>
          <a:p>
            <a:pPr marL="457200" lvl="0" indent="-228600" rtl="0">
              <a:spcBef>
                <a:spcPts val="0"/>
              </a:spcBef>
            </a:pPr>
            <a:r>
              <a:rPr lang="en"/>
              <a:t>Transfer learned skills to new situations.</a:t>
            </a:r>
          </a:p>
          <a:p>
            <a:pPr marL="457200" lvl="0" indent="-228600" rtl="0">
              <a:spcBef>
                <a:spcPts val="0"/>
              </a:spcBef>
            </a:pPr>
            <a:r>
              <a:rPr lang="en"/>
              <a:t>Fix their performance to gain needed results based on feedback and evaluation.</a:t>
            </a:r>
          </a:p>
          <a:p>
            <a:pPr marL="457200" lvl="0" indent="-228600">
              <a:spcBef>
                <a:spcPts val="0"/>
              </a:spcBef>
            </a:pPr>
            <a:r>
              <a:rPr lang="en"/>
              <a:t>Use their personal knowledge and experiences as much as they can to make information meaningful.</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311700" y="0"/>
            <a:ext cx="8520599" cy="1260300"/>
          </a:xfrm>
          <a:prstGeom prst="rect">
            <a:avLst/>
          </a:prstGeom>
        </p:spPr>
        <p:txBody>
          <a:bodyPr lIns="91425" tIns="91425" rIns="91425" bIns="91425" anchor="t" anchorCtr="0">
            <a:noAutofit/>
          </a:bodyPr>
          <a:lstStyle/>
          <a:p>
            <a:pPr>
              <a:spcBef>
                <a:spcPts val="0"/>
              </a:spcBef>
              <a:buNone/>
            </a:pPr>
            <a:r>
              <a:rPr lang="en" sz="2800">
                <a:solidFill>
                  <a:srgbClr val="741B47"/>
                </a:solidFill>
              </a:rPr>
              <a:t>2. LEMA GRADUATES WILL BE </a:t>
            </a:r>
            <a:r>
              <a:rPr lang="en" u="sng">
                <a:solidFill>
                  <a:srgbClr val="741B47"/>
                </a:solidFill>
              </a:rPr>
              <a:t>EFFECTIVE COMMUNICATORS</a:t>
            </a:r>
            <a:r>
              <a:rPr lang="en" sz="2800">
                <a:solidFill>
                  <a:srgbClr val="741B47"/>
                </a:solidFill>
              </a:rPr>
              <a:t> WHO CAN...</a:t>
            </a:r>
          </a:p>
        </p:txBody>
      </p:sp>
      <p:sp>
        <p:nvSpPr>
          <p:cNvPr id="88" name="Shape 88"/>
          <p:cNvSpPr txBox="1">
            <a:spLocks noGrp="1"/>
          </p:cNvSpPr>
          <p:nvPr>
            <p:ph type="body" idx="1"/>
          </p:nvPr>
        </p:nvSpPr>
        <p:spPr>
          <a:xfrm>
            <a:off x="311700" y="1260300"/>
            <a:ext cx="8520599" cy="3513600"/>
          </a:xfrm>
          <a:prstGeom prst="rect">
            <a:avLst/>
          </a:prstGeom>
        </p:spPr>
        <p:txBody>
          <a:bodyPr lIns="91425" tIns="91425" rIns="91425" bIns="91425" anchor="t" anchorCtr="0">
            <a:noAutofit/>
          </a:bodyPr>
          <a:lstStyle/>
          <a:p>
            <a:pPr marL="457200" lvl="0" indent="-228600" rtl="0">
              <a:spcBef>
                <a:spcPts val="0"/>
              </a:spcBef>
            </a:pPr>
            <a:r>
              <a:rPr lang="en"/>
              <a:t>Listen, speak, and  write well using Standard English.</a:t>
            </a:r>
          </a:p>
          <a:p>
            <a:pPr marL="457200" lvl="0" indent="-228600" rtl="0">
              <a:spcBef>
                <a:spcPts val="0"/>
              </a:spcBef>
            </a:pPr>
            <a:r>
              <a:rPr lang="en"/>
              <a:t>Talk to people, in a group, and while making oral presentations without being shy.</a:t>
            </a:r>
          </a:p>
          <a:p>
            <a:pPr marL="457200" lvl="0" indent="-228600" rtl="0">
              <a:spcBef>
                <a:spcPts val="0"/>
              </a:spcBef>
            </a:pPr>
            <a:r>
              <a:rPr lang="en"/>
              <a:t>Show work using different media, creating projects using technology, drawing, voice or other performances.</a:t>
            </a:r>
          </a:p>
          <a:p>
            <a:pPr marL="457200" lvl="0" indent="-228600">
              <a:spcBef>
                <a:spcPts val="0"/>
              </a:spcBef>
            </a:pPr>
            <a:r>
              <a:rPr lang="en"/>
              <a:t>Put their part of work when working with other people.</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311700" y="0"/>
            <a:ext cx="8520599" cy="1152299"/>
          </a:xfrm>
          <a:prstGeom prst="rect">
            <a:avLst/>
          </a:prstGeom>
        </p:spPr>
        <p:txBody>
          <a:bodyPr lIns="91425" tIns="91425" rIns="91425" bIns="91425" anchor="t" anchorCtr="0">
            <a:noAutofit/>
          </a:bodyPr>
          <a:lstStyle/>
          <a:p>
            <a:pPr>
              <a:spcBef>
                <a:spcPts val="0"/>
              </a:spcBef>
              <a:buNone/>
            </a:pPr>
            <a:r>
              <a:rPr lang="en" sz="2800">
                <a:solidFill>
                  <a:srgbClr val="741B47"/>
                </a:solidFill>
              </a:rPr>
              <a:t>3. LEMA GRADUATES WILL BE</a:t>
            </a:r>
            <a:r>
              <a:rPr lang="en">
                <a:solidFill>
                  <a:srgbClr val="741B47"/>
                </a:solidFill>
              </a:rPr>
              <a:t> </a:t>
            </a:r>
            <a:r>
              <a:rPr lang="en" u="sng">
                <a:solidFill>
                  <a:srgbClr val="741B47"/>
                </a:solidFill>
              </a:rPr>
              <a:t>RESPONSIBLE, SELF DIRECTED</a:t>
            </a:r>
            <a:r>
              <a:rPr lang="en">
                <a:solidFill>
                  <a:srgbClr val="741B47"/>
                </a:solidFill>
              </a:rPr>
              <a:t> </a:t>
            </a:r>
            <a:r>
              <a:rPr lang="en" sz="2800">
                <a:solidFill>
                  <a:srgbClr val="741B47"/>
                </a:solidFill>
              </a:rPr>
              <a:t>INDIVIDUALS WHO CAN...</a:t>
            </a:r>
          </a:p>
        </p:txBody>
      </p:sp>
      <p:sp>
        <p:nvSpPr>
          <p:cNvPr id="94" name="Shape 94"/>
          <p:cNvSpPr txBox="1">
            <a:spLocks noGrp="1"/>
          </p:cNvSpPr>
          <p:nvPr>
            <p:ph type="body" idx="1"/>
          </p:nvPr>
        </p:nvSpPr>
        <p:spPr>
          <a:xfrm>
            <a:off x="311700" y="1266325"/>
            <a:ext cx="8520599" cy="3302700"/>
          </a:xfrm>
          <a:prstGeom prst="rect">
            <a:avLst/>
          </a:prstGeom>
        </p:spPr>
        <p:txBody>
          <a:bodyPr lIns="91425" tIns="91425" rIns="91425" bIns="91425" anchor="t" anchorCtr="0">
            <a:noAutofit/>
          </a:bodyPr>
          <a:lstStyle/>
          <a:p>
            <a:pPr marL="457200" lvl="0" indent="-228600" rtl="0">
              <a:spcBef>
                <a:spcPts val="0"/>
              </a:spcBef>
            </a:pPr>
            <a:r>
              <a:rPr lang="en"/>
              <a:t>Set realistic educational, career, and personal goals, set and follow a post-secondary plan.</a:t>
            </a:r>
          </a:p>
          <a:p>
            <a:pPr marL="457200" lvl="0" indent="-228600" rtl="0">
              <a:spcBef>
                <a:spcPts val="0"/>
              </a:spcBef>
            </a:pPr>
            <a:r>
              <a:rPr lang="en"/>
              <a:t>Show proper study and work habits, time and organizational management.</a:t>
            </a:r>
          </a:p>
          <a:p>
            <a:pPr marL="457200" lvl="0" indent="-228600" rtl="0">
              <a:spcBef>
                <a:spcPts val="0"/>
              </a:spcBef>
            </a:pPr>
            <a:r>
              <a:rPr lang="en"/>
              <a:t>Show self-discipline, determination and self-motivation.</a:t>
            </a:r>
          </a:p>
          <a:p>
            <a:pPr>
              <a:spcBef>
                <a:spcPts val="0"/>
              </a:spcBef>
              <a:buNone/>
            </a:pPr>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311700" y="0"/>
            <a:ext cx="8520599" cy="1187700"/>
          </a:xfrm>
          <a:prstGeom prst="rect">
            <a:avLst/>
          </a:prstGeom>
        </p:spPr>
        <p:txBody>
          <a:bodyPr lIns="91425" tIns="91425" rIns="91425" bIns="91425" anchor="t" anchorCtr="0">
            <a:noAutofit/>
          </a:bodyPr>
          <a:lstStyle/>
          <a:p>
            <a:pPr>
              <a:spcBef>
                <a:spcPts val="0"/>
              </a:spcBef>
              <a:buNone/>
            </a:pPr>
            <a:r>
              <a:rPr lang="en" sz="2800">
                <a:solidFill>
                  <a:srgbClr val="741B47"/>
                </a:solidFill>
              </a:rPr>
              <a:t>4. LEMA GRADUATES WILL BE </a:t>
            </a:r>
            <a:r>
              <a:rPr lang="en" u="sng">
                <a:solidFill>
                  <a:srgbClr val="741B47"/>
                </a:solidFill>
              </a:rPr>
              <a:t>PRODUCTIVE COMMUNITY MEMBERS</a:t>
            </a:r>
            <a:r>
              <a:rPr lang="en" sz="2800">
                <a:solidFill>
                  <a:srgbClr val="741B47"/>
                </a:solidFill>
              </a:rPr>
              <a:t> WHO...</a:t>
            </a:r>
          </a:p>
        </p:txBody>
      </p:sp>
      <p:sp>
        <p:nvSpPr>
          <p:cNvPr id="100" name="Shape 100"/>
          <p:cNvSpPr txBox="1">
            <a:spLocks noGrp="1"/>
          </p:cNvSpPr>
          <p:nvPr>
            <p:ph type="body" idx="1"/>
          </p:nvPr>
        </p:nvSpPr>
        <p:spPr>
          <a:xfrm>
            <a:off x="311700" y="1266325"/>
            <a:ext cx="8520599" cy="3302700"/>
          </a:xfrm>
          <a:prstGeom prst="rect">
            <a:avLst/>
          </a:prstGeom>
        </p:spPr>
        <p:txBody>
          <a:bodyPr lIns="91425" tIns="91425" rIns="91425" bIns="91425" anchor="t" anchorCtr="0">
            <a:noAutofit/>
          </a:bodyPr>
          <a:lstStyle/>
          <a:p>
            <a:pPr marL="457200" lvl="0" indent="-228600" rtl="0">
              <a:spcBef>
                <a:spcPts val="0"/>
              </a:spcBef>
            </a:pPr>
            <a:r>
              <a:rPr lang="en"/>
              <a:t>Help the community for at least 20 hours.</a:t>
            </a:r>
          </a:p>
          <a:p>
            <a:pPr marL="457200" lvl="0" indent="-228600" rtl="0">
              <a:spcBef>
                <a:spcPts val="0"/>
              </a:spcBef>
            </a:pPr>
            <a:r>
              <a:rPr lang="en"/>
              <a:t>Show how they know things are happening around the world, and their point of view from other cultures.</a:t>
            </a:r>
          </a:p>
          <a:p>
            <a:pPr marL="457200" lvl="0" indent="-228600" rtl="0">
              <a:spcBef>
                <a:spcPts val="0"/>
              </a:spcBef>
            </a:pPr>
            <a:r>
              <a:rPr lang="en"/>
              <a:t>Keep academic and personal honesty.</a:t>
            </a:r>
          </a:p>
          <a:p>
            <a:pPr marL="457200" lvl="0" indent="-228600" rtl="0">
              <a:spcBef>
                <a:spcPts val="0"/>
              </a:spcBef>
            </a:pPr>
            <a:r>
              <a:rPr lang="en"/>
              <a:t>Show awareness of personal heritage and appreciation for the many different types of cultures and races in our community.</a:t>
            </a:r>
          </a:p>
          <a:p>
            <a:pPr marL="457200" lvl="0" indent="-228600">
              <a:spcBef>
                <a:spcPts val="0"/>
              </a:spcBef>
            </a:pPr>
            <a:r>
              <a:rPr lang="en"/>
              <a:t>Understand and participate in the school rules.</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311700" y="0"/>
            <a:ext cx="8520599" cy="1095299"/>
          </a:xfrm>
          <a:prstGeom prst="rect">
            <a:avLst/>
          </a:prstGeom>
        </p:spPr>
        <p:txBody>
          <a:bodyPr lIns="91425" tIns="91425" rIns="91425" bIns="91425" anchor="t" anchorCtr="0">
            <a:noAutofit/>
          </a:bodyPr>
          <a:lstStyle/>
          <a:p>
            <a:pPr>
              <a:spcBef>
                <a:spcPts val="0"/>
              </a:spcBef>
              <a:buNone/>
            </a:pPr>
            <a:r>
              <a:rPr lang="en" sz="2800">
                <a:solidFill>
                  <a:srgbClr val="741B47"/>
                </a:solidFill>
              </a:rPr>
              <a:t>5. LEMA GRADUATES WILL BE </a:t>
            </a:r>
            <a:r>
              <a:rPr lang="en" u="sng">
                <a:solidFill>
                  <a:srgbClr val="741B47"/>
                </a:solidFill>
              </a:rPr>
              <a:t>MEDIA AND TECHNOLOGY LITERATE</a:t>
            </a:r>
            <a:r>
              <a:rPr lang="en" sz="2800">
                <a:solidFill>
                  <a:srgbClr val="741B47"/>
                </a:solidFill>
              </a:rPr>
              <a:t> WHO...</a:t>
            </a:r>
          </a:p>
        </p:txBody>
      </p:sp>
      <p:sp>
        <p:nvSpPr>
          <p:cNvPr id="106" name="Shape 106"/>
          <p:cNvSpPr txBox="1">
            <a:spLocks noGrp="1"/>
          </p:cNvSpPr>
          <p:nvPr>
            <p:ph type="body" idx="1"/>
          </p:nvPr>
        </p:nvSpPr>
        <p:spPr>
          <a:xfrm>
            <a:off x="311700" y="1266325"/>
            <a:ext cx="8520599" cy="3302700"/>
          </a:xfrm>
          <a:prstGeom prst="rect">
            <a:avLst/>
          </a:prstGeom>
        </p:spPr>
        <p:txBody>
          <a:bodyPr lIns="91425" tIns="91425" rIns="91425" bIns="91425" anchor="t" anchorCtr="0">
            <a:noAutofit/>
          </a:bodyPr>
          <a:lstStyle/>
          <a:p>
            <a:pPr marL="457200" lvl="0" indent="-228600" rtl="0">
              <a:spcBef>
                <a:spcPts val="0"/>
              </a:spcBef>
            </a:pPr>
            <a:r>
              <a:rPr lang="en"/>
              <a:t>Are able to create, analyze, evaluate, and use information, media and technology.</a:t>
            </a:r>
          </a:p>
          <a:p>
            <a:pPr marL="457200" lvl="0" indent="-228600" rtl="0">
              <a:spcBef>
                <a:spcPts val="0"/>
              </a:spcBef>
            </a:pPr>
            <a:r>
              <a:rPr lang="en"/>
              <a:t>Understand how media messages are made and why.</a:t>
            </a:r>
          </a:p>
          <a:p>
            <a:pPr marL="457200" lvl="0" indent="-228600" rtl="0">
              <a:spcBef>
                <a:spcPts val="0"/>
              </a:spcBef>
            </a:pPr>
            <a:r>
              <a:rPr lang="en"/>
              <a:t>Study how people see messages differently, how values and points of view are included or excluded, and how media can influence what people believe and why they act a certain way. </a:t>
            </a:r>
          </a:p>
          <a:p>
            <a:pPr marL="457200" lvl="0" indent="-228600" rtl="0">
              <a:spcBef>
                <a:spcPts val="0"/>
              </a:spcBef>
            </a:pPr>
            <a:r>
              <a:rPr lang="en"/>
              <a:t>Understand and use the media creation tools wisely.</a:t>
            </a:r>
          </a:p>
          <a:p>
            <a:pPr marL="457200" lvl="0" indent="-228600">
              <a:spcBef>
                <a:spcPts val="0"/>
              </a:spcBef>
            </a:pPr>
            <a:r>
              <a:rPr lang="en"/>
              <a:t>Use digital technologies, communications tools, and social networks to get into, manage, evaluate and create information to successfully work in a knowledge  economy.</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body" idx="1"/>
          </p:nvPr>
        </p:nvSpPr>
        <p:spPr>
          <a:xfrm>
            <a:off x="311700" y="801350"/>
            <a:ext cx="3999899" cy="3767700"/>
          </a:xfrm>
          <a:prstGeom prst="rect">
            <a:avLst/>
          </a:prstGeom>
        </p:spPr>
        <p:txBody>
          <a:bodyPr lIns="91425" tIns="91425" rIns="91425" bIns="91425" anchor="t" anchorCtr="0">
            <a:noAutofit/>
          </a:bodyPr>
          <a:lstStyle/>
          <a:p>
            <a:pPr rtl="0">
              <a:spcBef>
                <a:spcPts val="0"/>
              </a:spcBef>
              <a:buNone/>
            </a:pPr>
            <a:r>
              <a:rPr lang="en" sz="1800"/>
              <a:t>In my Advanced English Placement Language class, we practice critical thinking when:</a:t>
            </a:r>
          </a:p>
          <a:p>
            <a:pPr marL="457200" lvl="0" indent="-228600" rtl="0">
              <a:spcBef>
                <a:spcPts val="0"/>
              </a:spcBef>
              <a:buSzPct val="100000"/>
            </a:pPr>
            <a:r>
              <a:rPr lang="en" sz="1800"/>
              <a:t>we analyze and write essays about a prompt and when we have to say whether we disagree or not and why.</a:t>
            </a:r>
          </a:p>
          <a:p>
            <a:pPr marL="457200" lvl="0" indent="-228600">
              <a:spcBef>
                <a:spcPts val="0"/>
              </a:spcBef>
              <a:buSzPct val="100000"/>
            </a:pPr>
            <a:r>
              <a:rPr lang="en" sz="1800"/>
              <a:t>make powerpoints</a:t>
            </a:r>
          </a:p>
        </p:txBody>
      </p:sp>
      <p:sp>
        <p:nvSpPr>
          <p:cNvPr id="112" name="Shape 112"/>
          <p:cNvSpPr txBox="1">
            <a:spLocks noGrp="1"/>
          </p:cNvSpPr>
          <p:nvPr>
            <p:ph type="body" idx="2"/>
          </p:nvPr>
        </p:nvSpPr>
        <p:spPr>
          <a:xfrm>
            <a:off x="4832400" y="233725"/>
            <a:ext cx="3999899" cy="4909800"/>
          </a:xfrm>
          <a:prstGeom prst="rect">
            <a:avLst/>
          </a:prstGeom>
        </p:spPr>
        <p:txBody>
          <a:bodyPr lIns="91425" tIns="91425" rIns="91425" bIns="91425" anchor="t" anchorCtr="0">
            <a:noAutofit/>
          </a:bodyPr>
          <a:lstStyle/>
          <a:p>
            <a:pPr rtl="0">
              <a:spcBef>
                <a:spcPts val="0"/>
              </a:spcBef>
              <a:buNone/>
            </a:pPr>
            <a:r>
              <a:rPr lang="en" sz="2400">
                <a:solidFill>
                  <a:srgbClr val="741B47"/>
                </a:solidFill>
              </a:rPr>
              <a:t>CRITICAL THINKERS</a:t>
            </a:r>
          </a:p>
          <a:p>
            <a:pPr lvl="0" rtl="0">
              <a:spcBef>
                <a:spcPts val="0"/>
              </a:spcBef>
              <a:buNone/>
            </a:pPr>
            <a:r>
              <a:rPr lang="en" sz="1700"/>
              <a:t>LEMA graduates will be CRITICAL THINKERS who show original thought through solving problems, coming up with ideas, writing work, and technical or artistic display. they will come up with opinions based on facts and defend their point of view, transfer learned skills to new situations. fix their performance to gain needed results based on feedback and evaluation and use their personal knowledge and experiences as much as they can to make information meaningful.</a:t>
            </a:r>
          </a:p>
        </p:txBody>
      </p:sp>
    </p:spTree>
  </p:cSld>
  <p:clrMapOvr>
    <a:masterClrMapping/>
  </p:clrMapOvr>
  <p:transition spd="slow">
    <p:cut/>
  </p:transition>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1091</Words>
  <Application>Microsoft Office PowerPoint</Application>
  <PresentationFormat>On-screen Show (16:9)</PresentationFormat>
  <Paragraphs>60</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PT Sans Narrow</vt:lpstr>
      <vt:lpstr>Open Sans</vt:lpstr>
      <vt:lpstr>tropic</vt:lpstr>
      <vt:lpstr>LEMA VISION MISSION AND STUDENT LEARNING OBJECTIVES (SLO)</vt:lpstr>
      <vt:lpstr>At LEMA</vt:lpstr>
      <vt:lpstr> Our Vision:        Our Mission:</vt:lpstr>
      <vt:lpstr>LEMA GRADUATES WILL BE CRITICAL THINKERS WHO CAN...</vt:lpstr>
      <vt:lpstr>2. LEMA GRADUATES WILL BE EFFECTIVE COMMUNICATORS WHO CAN...</vt:lpstr>
      <vt:lpstr>3. LEMA GRADUATES WILL BE RESPONSIBLE, SELF DIRECTED INDIVIDUALS WHO CAN...</vt:lpstr>
      <vt:lpstr>4. LEMA GRADUATES WILL BE PRODUCTIVE COMMUNITY MEMBERS WHO...</vt:lpstr>
      <vt:lpstr>5. LEMA GRADUATES WILL BE MEDIA AND TECHNOLOGY LITERATE WHO...</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LEMA VISION MISSION AND STUDENT LEARNING OBJECTIVES (SLO)</dc:title>
  <cp:lastModifiedBy>B. Kennedy</cp:lastModifiedBy>
  <cp:revision>1</cp:revision>
  <dcterms:modified xsi:type="dcterms:W3CDTF">2015-10-21T16:17:42Z</dcterms:modified>
</cp:coreProperties>
</file>