
<file path=[Content_Types].xml><?xml version="1.0" encoding="utf-8"?>
<Types xmlns="http://schemas.openxmlformats.org/package/2006/content-types">
  <Default Extension="rels" ContentType="application/vnd.openxmlformats-package.relationships+xml"/>
  <Default Extension="xml" ContentType="application/xml"/>
  <Default Extension="fntdata" ContentType="application/x-fontdata"/>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9" r:id="rId1"/>
  </p:sldMasterIdLst>
  <p:notesMasterIdLst>
    <p:notesMasterId r:id="rId14"/>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9144000" cy="5143500" type="screen16x9"/>
  <p:notesSz cx="6858000" cy="9144000"/>
  <p:embeddedFontLst>
    <p:embeddedFont>
      <p:font typeface="Roboto" panose="020B0604020202020204" charset="0"/>
      <p:regular r:id="rId15"/>
      <p:bold r:id="rId16"/>
      <p:italic r:id="rId17"/>
      <p:boldItalic r:id="rId18"/>
    </p:embeddedFont>
  </p:embeddedFontLst>
  <p:defaultText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90651C3A-4460-11DB-9652-00E08161165F}"/>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15" d="100"/>
          <a:sy n="115" d="100"/>
        </p:scale>
        <p:origin x="684"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font" Target="fonts/font4.fntdata"/><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font" Target="fonts/font3.fntdata"/><Relationship Id="rId2" Type="http://schemas.openxmlformats.org/officeDocument/2006/relationships/slide" Target="slides/slide1.xml"/><Relationship Id="rId16" Type="http://schemas.openxmlformats.org/officeDocument/2006/relationships/font" Target="fonts/font2.fntdata"/><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font" Target="fonts/font1.fntdata"/><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1"/>
        <p:cNvGrpSpPr/>
        <p:nvPr/>
      </p:nvGrpSpPr>
      <p:grpSpPr>
        <a:xfrm>
          <a:off x="0" y="0"/>
          <a:ext cx="0" cy="0"/>
          <a:chOff x="0" y="0"/>
          <a:chExt cx="0" cy="0"/>
        </a:xfrm>
      </p:grpSpPr>
      <p:sp>
        <p:nvSpPr>
          <p:cNvPr id="2" name="Shape 2"/>
          <p:cNvSpPr>
            <a:spLocks noGrp="1" noRot="1" noChangeAspect="1"/>
          </p:cNvSpPr>
          <p:nvPr>
            <p:ph type="sldImg" idx="2"/>
          </p:nvPr>
        </p:nvSpPr>
        <p:spPr>
          <a:xfrm>
            <a:off x="381300" y="685800"/>
            <a:ext cx="6096075"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3" name="Shape 3"/>
          <p:cNvSpPr txBox="1">
            <a:spLocks noGrp="1"/>
          </p:cNvSpPr>
          <p:nvPr>
            <p:ph type="body" idx="1"/>
          </p:nvPr>
        </p:nvSpPr>
        <p:spPr>
          <a:xfrm>
            <a:off x="685800" y="4343400"/>
            <a:ext cx="5486399" cy="4114800"/>
          </a:xfrm>
          <a:prstGeom prst="rect">
            <a:avLst/>
          </a:prstGeom>
          <a:noFill/>
          <a:ln>
            <a:noFill/>
          </a:ln>
        </p:spPr>
        <p:txBody>
          <a:bodyPr lIns="91425" tIns="91425" rIns="91425" bIns="91425" anchor="t" anchorCtr="0"/>
          <a:lstStyle>
            <a:lvl1pPr>
              <a:spcBef>
                <a:spcPts val="0"/>
              </a:spcBef>
              <a:defRPr sz="1100"/>
            </a:lvl1pPr>
            <a:lvl2pPr>
              <a:spcBef>
                <a:spcPts val="0"/>
              </a:spcBef>
              <a:defRPr sz="1100"/>
            </a:lvl2pPr>
            <a:lvl3pPr>
              <a:spcBef>
                <a:spcPts val="0"/>
              </a:spcBef>
              <a:defRPr sz="1100"/>
            </a:lvl3pPr>
            <a:lvl4pPr>
              <a:spcBef>
                <a:spcPts val="0"/>
              </a:spcBef>
              <a:defRPr sz="1100"/>
            </a:lvl4pPr>
            <a:lvl5pPr>
              <a:spcBef>
                <a:spcPts val="0"/>
              </a:spcBef>
              <a:defRPr sz="1100"/>
            </a:lvl5pPr>
            <a:lvl6pPr>
              <a:spcBef>
                <a:spcPts val="0"/>
              </a:spcBef>
              <a:defRPr sz="1100"/>
            </a:lvl6pPr>
            <a:lvl7pPr>
              <a:spcBef>
                <a:spcPts val="0"/>
              </a:spcBef>
              <a:defRPr sz="1100"/>
            </a:lvl7pPr>
            <a:lvl8pPr>
              <a:spcBef>
                <a:spcPts val="0"/>
              </a:spcBef>
              <a:defRPr sz="1100"/>
            </a:lvl8pPr>
            <a:lvl9pPr>
              <a:spcBef>
                <a:spcPts val="0"/>
              </a:spcBef>
              <a:defRPr sz="1100"/>
            </a:lvl9pPr>
          </a:lstStyle>
          <a:p>
            <a:endParaRPr/>
          </a:p>
        </p:txBody>
      </p:sp>
    </p:spTree>
    <p:extLst>
      <p:ext uri="{BB962C8B-B14F-4D97-AF65-F5344CB8AC3E}">
        <p14:creationId xmlns:p14="http://schemas.microsoft.com/office/powerpoint/2010/main" val="2254479000"/>
      </p:ext>
    </p:extLst>
  </p:cSld>
  <p:clrMap bg1="lt1" tx1="dk1" bg2="dk2" tx2="lt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3"/>
        <p:cNvGrpSpPr/>
        <p:nvPr/>
      </p:nvGrpSpPr>
      <p:grpSpPr>
        <a:xfrm>
          <a:off x="0" y="0"/>
          <a:ext cx="0" cy="0"/>
          <a:chOff x="0" y="0"/>
          <a:chExt cx="0" cy="0"/>
        </a:xfrm>
      </p:grpSpPr>
      <p:sp>
        <p:nvSpPr>
          <p:cNvPr id="84" name="Shape 84"/>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85" name="Shape 85"/>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a:p>
        </p:txBody>
      </p:sp>
    </p:spTree>
    <p:extLst>
      <p:ext uri="{BB962C8B-B14F-4D97-AF65-F5344CB8AC3E}">
        <p14:creationId xmlns:p14="http://schemas.microsoft.com/office/powerpoint/2010/main" val="185101319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8"/>
        <p:cNvGrpSpPr/>
        <p:nvPr/>
      </p:nvGrpSpPr>
      <p:grpSpPr>
        <a:xfrm>
          <a:off x="0" y="0"/>
          <a:ext cx="0" cy="0"/>
          <a:chOff x="0" y="0"/>
          <a:chExt cx="0" cy="0"/>
        </a:xfrm>
      </p:grpSpPr>
      <p:sp>
        <p:nvSpPr>
          <p:cNvPr id="139" name="Shape 139"/>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140" name="Shape 140"/>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a:p>
        </p:txBody>
      </p:sp>
    </p:spTree>
    <p:extLst>
      <p:ext uri="{BB962C8B-B14F-4D97-AF65-F5344CB8AC3E}">
        <p14:creationId xmlns:p14="http://schemas.microsoft.com/office/powerpoint/2010/main" val="123732229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4"/>
        <p:cNvGrpSpPr/>
        <p:nvPr/>
      </p:nvGrpSpPr>
      <p:grpSpPr>
        <a:xfrm>
          <a:off x="0" y="0"/>
          <a:ext cx="0" cy="0"/>
          <a:chOff x="0" y="0"/>
          <a:chExt cx="0" cy="0"/>
        </a:xfrm>
      </p:grpSpPr>
      <p:sp>
        <p:nvSpPr>
          <p:cNvPr id="145" name="Shape 145"/>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146" name="Shape 146"/>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a:p>
        </p:txBody>
      </p:sp>
    </p:spTree>
    <p:extLst>
      <p:ext uri="{BB962C8B-B14F-4D97-AF65-F5344CB8AC3E}">
        <p14:creationId xmlns:p14="http://schemas.microsoft.com/office/powerpoint/2010/main" val="131423872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0"/>
        <p:cNvGrpSpPr/>
        <p:nvPr/>
      </p:nvGrpSpPr>
      <p:grpSpPr>
        <a:xfrm>
          <a:off x="0" y="0"/>
          <a:ext cx="0" cy="0"/>
          <a:chOff x="0" y="0"/>
          <a:chExt cx="0" cy="0"/>
        </a:xfrm>
      </p:grpSpPr>
      <p:sp>
        <p:nvSpPr>
          <p:cNvPr id="151" name="Shape 151"/>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152" name="Shape 152"/>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a:p>
        </p:txBody>
      </p:sp>
    </p:spTree>
    <p:extLst>
      <p:ext uri="{BB962C8B-B14F-4D97-AF65-F5344CB8AC3E}">
        <p14:creationId xmlns:p14="http://schemas.microsoft.com/office/powerpoint/2010/main" val="354757375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9"/>
        <p:cNvGrpSpPr/>
        <p:nvPr/>
      </p:nvGrpSpPr>
      <p:grpSpPr>
        <a:xfrm>
          <a:off x="0" y="0"/>
          <a:ext cx="0" cy="0"/>
          <a:chOff x="0" y="0"/>
          <a:chExt cx="0" cy="0"/>
        </a:xfrm>
      </p:grpSpPr>
      <p:sp>
        <p:nvSpPr>
          <p:cNvPr id="90" name="Shape 90"/>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91" name="Shape 91"/>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a:p>
        </p:txBody>
      </p:sp>
    </p:spTree>
    <p:extLst>
      <p:ext uri="{BB962C8B-B14F-4D97-AF65-F5344CB8AC3E}">
        <p14:creationId xmlns:p14="http://schemas.microsoft.com/office/powerpoint/2010/main" val="61044351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6"/>
        <p:cNvGrpSpPr/>
        <p:nvPr/>
      </p:nvGrpSpPr>
      <p:grpSpPr>
        <a:xfrm>
          <a:off x="0" y="0"/>
          <a:ext cx="0" cy="0"/>
          <a:chOff x="0" y="0"/>
          <a:chExt cx="0" cy="0"/>
        </a:xfrm>
      </p:grpSpPr>
      <p:sp>
        <p:nvSpPr>
          <p:cNvPr id="97" name="Shape 97"/>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98" name="Shape 98"/>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a:p>
        </p:txBody>
      </p:sp>
    </p:spTree>
    <p:extLst>
      <p:ext uri="{BB962C8B-B14F-4D97-AF65-F5344CB8AC3E}">
        <p14:creationId xmlns:p14="http://schemas.microsoft.com/office/powerpoint/2010/main" val="372967791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2"/>
        <p:cNvGrpSpPr/>
        <p:nvPr/>
      </p:nvGrpSpPr>
      <p:grpSpPr>
        <a:xfrm>
          <a:off x="0" y="0"/>
          <a:ext cx="0" cy="0"/>
          <a:chOff x="0" y="0"/>
          <a:chExt cx="0" cy="0"/>
        </a:xfrm>
      </p:grpSpPr>
      <p:sp>
        <p:nvSpPr>
          <p:cNvPr id="103" name="Shape 103"/>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104" name="Shape 104"/>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a:p>
        </p:txBody>
      </p:sp>
    </p:spTree>
    <p:extLst>
      <p:ext uri="{BB962C8B-B14F-4D97-AF65-F5344CB8AC3E}">
        <p14:creationId xmlns:p14="http://schemas.microsoft.com/office/powerpoint/2010/main" val="391297869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8"/>
        <p:cNvGrpSpPr/>
        <p:nvPr/>
      </p:nvGrpSpPr>
      <p:grpSpPr>
        <a:xfrm>
          <a:off x="0" y="0"/>
          <a:ext cx="0" cy="0"/>
          <a:chOff x="0" y="0"/>
          <a:chExt cx="0" cy="0"/>
        </a:xfrm>
      </p:grpSpPr>
      <p:sp>
        <p:nvSpPr>
          <p:cNvPr id="109" name="Shape 109"/>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110" name="Shape 110"/>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a:p>
        </p:txBody>
      </p:sp>
    </p:spTree>
    <p:extLst>
      <p:ext uri="{BB962C8B-B14F-4D97-AF65-F5344CB8AC3E}">
        <p14:creationId xmlns:p14="http://schemas.microsoft.com/office/powerpoint/2010/main" val="226253322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4"/>
        <p:cNvGrpSpPr/>
        <p:nvPr/>
      </p:nvGrpSpPr>
      <p:grpSpPr>
        <a:xfrm>
          <a:off x="0" y="0"/>
          <a:ext cx="0" cy="0"/>
          <a:chOff x="0" y="0"/>
          <a:chExt cx="0" cy="0"/>
        </a:xfrm>
      </p:grpSpPr>
      <p:sp>
        <p:nvSpPr>
          <p:cNvPr id="115" name="Shape 115"/>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116" name="Shape 116"/>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a:p>
        </p:txBody>
      </p:sp>
    </p:spTree>
    <p:extLst>
      <p:ext uri="{BB962C8B-B14F-4D97-AF65-F5344CB8AC3E}">
        <p14:creationId xmlns:p14="http://schemas.microsoft.com/office/powerpoint/2010/main" val="37854528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0"/>
        <p:cNvGrpSpPr/>
        <p:nvPr/>
      </p:nvGrpSpPr>
      <p:grpSpPr>
        <a:xfrm>
          <a:off x="0" y="0"/>
          <a:ext cx="0" cy="0"/>
          <a:chOff x="0" y="0"/>
          <a:chExt cx="0" cy="0"/>
        </a:xfrm>
      </p:grpSpPr>
      <p:sp>
        <p:nvSpPr>
          <p:cNvPr id="121" name="Shape 121"/>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122" name="Shape 122"/>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a:p>
        </p:txBody>
      </p:sp>
    </p:spTree>
    <p:extLst>
      <p:ext uri="{BB962C8B-B14F-4D97-AF65-F5344CB8AC3E}">
        <p14:creationId xmlns:p14="http://schemas.microsoft.com/office/powerpoint/2010/main" val="206992086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6"/>
        <p:cNvGrpSpPr/>
        <p:nvPr/>
      </p:nvGrpSpPr>
      <p:grpSpPr>
        <a:xfrm>
          <a:off x="0" y="0"/>
          <a:ext cx="0" cy="0"/>
          <a:chOff x="0" y="0"/>
          <a:chExt cx="0" cy="0"/>
        </a:xfrm>
      </p:grpSpPr>
      <p:sp>
        <p:nvSpPr>
          <p:cNvPr id="127" name="Shape 127"/>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128" name="Shape 128"/>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a:p>
        </p:txBody>
      </p:sp>
    </p:spTree>
    <p:extLst>
      <p:ext uri="{BB962C8B-B14F-4D97-AF65-F5344CB8AC3E}">
        <p14:creationId xmlns:p14="http://schemas.microsoft.com/office/powerpoint/2010/main" val="219942306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2"/>
        <p:cNvGrpSpPr/>
        <p:nvPr/>
      </p:nvGrpSpPr>
      <p:grpSpPr>
        <a:xfrm>
          <a:off x="0" y="0"/>
          <a:ext cx="0" cy="0"/>
          <a:chOff x="0" y="0"/>
          <a:chExt cx="0" cy="0"/>
        </a:xfrm>
      </p:grpSpPr>
      <p:sp>
        <p:nvSpPr>
          <p:cNvPr id="133" name="Shape 133"/>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134" name="Shape 134"/>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a:p>
        </p:txBody>
      </p:sp>
    </p:spTree>
    <p:extLst>
      <p:ext uri="{BB962C8B-B14F-4D97-AF65-F5344CB8AC3E}">
        <p14:creationId xmlns:p14="http://schemas.microsoft.com/office/powerpoint/2010/main" val="225196275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slide">
    <p:bg>
      <p:bgPr>
        <a:solidFill>
          <a:schemeClr val="dk1"/>
        </a:solidFill>
        <a:effectLst/>
      </p:bgPr>
    </p:bg>
    <p:spTree>
      <p:nvGrpSpPr>
        <p:cNvPr id="1" name="Shape 8"/>
        <p:cNvGrpSpPr/>
        <p:nvPr/>
      </p:nvGrpSpPr>
      <p:grpSpPr>
        <a:xfrm>
          <a:off x="0" y="0"/>
          <a:ext cx="0" cy="0"/>
          <a:chOff x="0" y="0"/>
          <a:chExt cx="0" cy="0"/>
        </a:xfrm>
      </p:grpSpPr>
      <p:grpSp>
        <p:nvGrpSpPr>
          <p:cNvPr id="9" name="Shape 9"/>
          <p:cNvGrpSpPr/>
          <p:nvPr/>
        </p:nvGrpSpPr>
        <p:grpSpPr>
          <a:xfrm>
            <a:off x="6098378" y="4"/>
            <a:ext cx="3045625" cy="2030570"/>
            <a:chOff x="6098378" y="4"/>
            <a:chExt cx="3045625" cy="2030570"/>
          </a:xfrm>
        </p:grpSpPr>
        <p:sp>
          <p:nvSpPr>
            <p:cNvPr id="10" name="Shape 10"/>
            <p:cNvSpPr/>
            <p:nvPr/>
          </p:nvSpPr>
          <p:spPr>
            <a:xfrm>
              <a:off x="8128803" y="15"/>
              <a:ext cx="1015200" cy="1015200"/>
            </a:xfrm>
            <a:prstGeom prst="rect">
              <a:avLst/>
            </a:prstGeom>
            <a:solidFill>
              <a:schemeClr val="accent1"/>
            </a:solidFill>
            <a:ln>
              <a:noFill/>
            </a:ln>
          </p:spPr>
          <p:txBody>
            <a:bodyPr lIns="91425" tIns="91425" rIns="91425" bIns="91425" anchor="ctr" anchorCtr="0">
              <a:noAutofit/>
            </a:bodyPr>
            <a:lstStyle/>
            <a:p>
              <a:pPr>
                <a:spcBef>
                  <a:spcPts val="0"/>
                </a:spcBef>
                <a:buNone/>
              </a:pPr>
              <a:endParaRPr/>
            </a:p>
          </p:txBody>
        </p:sp>
        <p:sp>
          <p:nvSpPr>
            <p:cNvPr id="11" name="Shape 11"/>
            <p:cNvSpPr/>
            <p:nvPr/>
          </p:nvSpPr>
          <p:spPr>
            <a:xfrm flipH="1">
              <a:off x="7113463" y="4"/>
              <a:ext cx="1015200" cy="1015200"/>
            </a:xfrm>
            <a:prstGeom prst="rtTriangle">
              <a:avLst/>
            </a:prstGeom>
            <a:solidFill>
              <a:schemeClr val="accent2"/>
            </a:solidFill>
            <a:ln>
              <a:noFill/>
            </a:ln>
          </p:spPr>
          <p:txBody>
            <a:bodyPr lIns="91425" tIns="91425" rIns="91425" bIns="91425" anchor="ctr" anchorCtr="0">
              <a:noAutofit/>
            </a:bodyPr>
            <a:lstStyle/>
            <a:p>
              <a:pPr>
                <a:spcBef>
                  <a:spcPts val="0"/>
                </a:spcBef>
                <a:buNone/>
              </a:pPr>
              <a:endParaRPr/>
            </a:p>
          </p:txBody>
        </p:sp>
        <p:sp>
          <p:nvSpPr>
            <p:cNvPr id="12" name="Shape 12"/>
            <p:cNvSpPr/>
            <p:nvPr/>
          </p:nvSpPr>
          <p:spPr>
            <a:xfrm rot="10800000" flipH="1">
              <a:off x="7113588" y="106"/>
              <a:ext cx="1015200" cy="1015200"/>
            </a:xfrm>
            <a:prstGeom prst="rtTriangle">
              <a:avLst/>
            </a:prstGeom>
            <a:solidFill>
              <a:schemeClr val="accent6"/>
            </a:solidFill>
            <a:ln>
              <a:noFill/>
            </a:ln>
          </p:spPr>
          <p:txBody>
            <a:bodyPr lIns="91425" tIns="91425" rIns="91425" bIns="91425" anchor="ctr" anchorCtr="0">
              <a:noAutofit/>
            </a:bodyPr>
            <a:lstStyle/>
            <a:p>
              <a:pPr>
                <a:spcBef>
                  <a:spcPts val="0"/>
                </a:spcBef>
                <a:buNone/>
              </a:pPr>
              <a:endParaRPr/>
            </a:p>
          </p:txBody>
        </p:sp>
        <p:sp>
          <p:nvSpPr>
            <p:cNvPr id="13" name="Shape 13"/>
            <p:cNvSpPr/>
            <p:nvPr/>
          </p:nvSpPr>
          <p:spPr>
            <a:xfrm rot="10800000">
              <a:off x="6098378" y="96"/>
              <a:ext cx="1015200" cy="1015200"/>
            </a:xfrm>
            <a:prstGeom prst="rtTriangle">
              <a:avLst/>
            </a:prstGeom>
            <a:solidFill>
              <a:schemeClr val="accent1"/>
            </a:solidFill>
            <a:ln>
              <a:noFill/>
            </a:ln>
          </p:spPr>
          <p:txBody>
            <a:bodyPr lIns="91425" tIns="91425" rIns="91425" bIns="91425" anchor="ctr" anchorCtr="0">
              <a:noAutofit/>
            </a:bodyPr>
            <a:lstStyle/>
            <a:p>
              <a:pPr>
                <a:spcBef>
                  <a:spcPts val="0"/>
                </a:spcBef>
                <a:buNone/>
              </a:pPr>
              <a:endParaRPr/>
            </a:p>
          </p:txBody>
        </p:sp>
        <p:sp>
          <p:nvSpPr>
            <p:cNvPr id="14" name="Shape 14"/>
            <p:cNvSpPr/>
            <p:nvPr/>
          </p:nvSpPr>
          <p:spPr>
            <a:xfrm rot="10800000">
              <a:off x="8128789" y="1015375"/>
              <a:ext cx="1015200" cy="1015200"/>
            </a:xfrm>
            <a:prstGeom prst="rtTriangle">
              <a:avLst/>
            </a:prstGeom>
            <a:solidFill>
              <a:schemeClr val="accent6"/>
            </a:solidFill>
            <a:ln>
              <a:noFill/>
            </a:ln>
          </p:spPr>
          <p:txBody>
            <a:bodyPr lIns="91425" tIns="91425" rIns="91425" bIns="91425" anchor="ctr" anchorCtr="0">
              <a:noAutofit/>
            </a:bodyPr>
            <a:lstStyle/>
            <a:p>
              <a:pPr>
                <a:spcBef>
                  <a:spcPts val="0"/>
                </a:spcBef>
                <a:buNone/>
              </a:pPr>
              <a:endParaRPr/>
            </a:p>
          </p:txBody>
        </p:sp>
      </p:grpSp>
      <p:sp>
        <p:nvSpPr>
          <p:cNvPr id="15" name="Shape 15"/>
          <p:cNvSpPr txBox="1">
            <a:spLocks noGrp="1"/>
          </p:cNvSpPr>
          <p:nvPr>
            <p:ph type="ctrTitle"/>
          </p:nvPr>
        </p:nvSpPr>
        <p:spPr>
          <a:xfrm>
            <a:off x="598100" y="1775222"/>
            <a:ext cx="8222100" cy="838799"/>
          </a:xfrm>
          <a:prstGeom prst="rect">
            <a:avLst/>
          </a:prstGeom>
        </p:spPr>
        <p:txBody>
          <a:bodyPr lIns="91425" tIns="91425" rIns="91425" bIns="91425" anchor="b" anchorCtr="0"/>
          <a:lstStyle>
            <a:lvl1pPr>
              <a:spcBef>
                <a:spcPts val="0"/>
              </a:spcBef>
              <a:buClr>
                <a:schemeClr val="lt1"/>
              </a:buClr>
              <a:buSzPct val="100000"/>
              <a:defRPr sz="4200">
                <a:solidFill>
                  <a:schemeClr val="lt1"/>
                </a:solidFill>
              </a:defRPr>
            </a:lvl1pPr>
            <a:lvl2pPr>
              <a:spcBef>
                <a:spcPts val="0"/>
              </a:spcBef>
              <a:buClr>
                <a:schemeClr val="lt1"/>
              </a:buClr>
              <a:buSzPct val="100000"/>
              <a:defRPr sz="4200">
                <a:solidFill>
                  <a:schemeClr val="lt1"/>
                </a:solidFill>
              </a:defRPr>
            </a:lvl2pPr>
            <a:lvl3pPr>
              <a:spcBef>
                <a:spcPts val="0"/>
              </a:spcBef>
              <a:buClr>
                <a:schemeClr val="lt1"/>
              </a:buClr>
              <a:buSzPct val="100000"/>
              <a:defRPr sz="4200">
                <a:solidFill>
                  <a:schemeClr val="lt1"/>
                </a:solidFill>
              </a:defRPr>
            </a:lvl3pPr>
            <a:lvl4pPr>
              <a:spcBef>
                <a:spcPts val="0"/>
              </a:spcBef>
              <a:buClr>
                <a:schemeClr val="lt1"/>
              </a:buClr>
              <a:buSzPct val="100000"/>
              <a:defRPr sz="4200">
                <a:solidFill>
                  <a:schemeClr val="lt1"/>
                </a:solidFill>
              </a:defRPr>
            </a:lvl4pPr>
            <a:lvl5pPr>
              <a:spcBef>
                <a:spcPts val="0"/>
              </a:spcBef>
              <a:buClr>
                <a:schemeClr val="lt1"/>
              </a:buClr>
              <a:buSzPct val="100000"/>
              <a:defRPr sz="4200">
                <a:solidFill>
                  <a:schemeClr val="lt1"/>
                </a:solidFill>
              </a:defRPr>
            </a:lvl5pPr>
            <a:lvl6pPr>
              <a:spcBef>
                <a:spcPts val="0"/>
              </a:spcBef>
              <a:buClr>
                <a:schemeClr val="lt1"/>
              </a:buClr>
              <a:buSzPct val="100000"/>
              <a:defRPr sz="4200">
                <a:solidFill>
                  <a:schemeClr val="lt1"/>
                </a:solidFill>
              </a:defRPr>
            </a:lvl6pPr>
            <a:lvl7pPr>
              <a:spcBef>
                <a:spcPts val="0"/>
              </a:spcBef>
              <a:buClr>
                <a:schemeClr val="lt1"/>
              </a:buClr>
              <a:buSzPct val="100000"/>
              <a:defRPr sz="4200">
                <a:solidFill>
                  <a:schemeClr val="lt1"/>
                </a:solidFill>
              </a:defRPr>
            </a:lvl7pPr>
            <a:lvl8pPr>
              <a:spcBef>
                <a:spcPts val="0"/>
              </a:spcBef>
              <a:buClr>
                <a:schemeClr val="lt1"/>
              </a:buClr>
              <a:buSzPct val="100000"/>
              <a:defRPr sz="4200">
                <a:solidFill>
                  <a:schemeClr val="lt1"/>
                </a:solidFill>
              </a:defRPr>
            </a:lvl8pPr>
            <a:lvl9pPr>
              <a:spcBef>
                <a:spcPts val="0"/>
              </a:spcBef>
              <a:buClr>
                <a:schemeClr val="lt1"/>
              </a:buClr>
              <a:buSzPct val="100000"/>
              <a:defRPr sz="4200">
                <a:solidFill>
                  <a:schemeClr val="lt1"/>
                </a:solidFill>
              </a:defRPr>
            </a:lvl9pPr>
          </a:lstStyle>
          <a:p>
            <a:endParaRPr/>
          </a:p>
        </p:txBody>
      </p:sp>
      <p:sp>
        <p:nvSpPr>
          <p:cNvPr id="16" name="Shape 16"/>
          <p:cNvSpPr txBox="1">
            <a:spLocks noGrp="1"/>
          </p:cNvSpPr>
          <p:nvPr>
            <p:ph type="subTitle" idx="1"/>
          </p:nvPr>
        </p:nvSpPr>
        <p:spPr>
          <a:xfrm>
            <a:off x="598088" y="2715912"/>
            <a:ext cx="8222100" cy="432899"/>
          </a:xfrm>
          <a:prstGeom prst="rect">
            <a:avLst/>
          </a:prstGeom>
        </p:spPr>
        <p:txBody>
          <a:bodyPr lIns="91425" tIns="91425" rIns="91425" bIns="91425" anchor="t" anchorCtr="0"/>
          <a:lstStyle>
            <a:lvl1pPr>
              <a:lnSpc>
                <a:spcPct val="100000"/>
              </a:lnSpc>
              <a:spcBef>
                <a:spcPts val="0"/>
              </a:spcBef>
              <a:spcAft>
                <a:spcPts val="0"/>
              </a:spcAft>
              <a:buClr>
                <a:schemeClr val="lt1"/>
              </a:buClr>
              <a:buSzPct val="100000"/>
              <a:buNone/>
              <a:defRPr sz="2100">
                <a:solidFill>
                  <a:schemeClr val="lt1"/>
                </a:solidFill>
              </a:defRPr>
            </a:lvl1pPr>
            <a:lvl2pPr>
              <a:lnSpc>
                <a:spcPct val="100000"/>
              </a:lnSpc>
              <a:spcBef>
                <a:spcPts val="0"/>
              </a:spcBef>
              <a:spcAft>
                <a:spcPts val="0"/>
              </a:spcAft>
              <a:buClr>
                <a:schemeClr val="lt1"/>
              </a:buClr>
              <a:buSzPct val="100000"/>
              <a:buNone/>
              <a:defRPr sz="2100">
                <a:solidFill>
                  <a:schemeClr val="lt1"/>
                </a:solidFill>
              </a:defRPr>
            </a:lvl2pPr>
            <a:lvl3pPr>
              <a:lnSpc>
                <a:spcPct val="100000"/>
              </a:lnSpc>
              <a:spcBef>
                <a:spcPts val="0"/>
              </a:spcBef>
              <a:spcAft>
                <a:spcPts val="0"/>
              </a:spcAft>
              <a:buClr>
                <a:schemeClr val="lt1"/>
              </a:buClr>
              <a:buSzPct val="100000"/>
              <a:buNone/>
              <a:defRPr sz="2100">
                <a:solidFill>
                  <a:schemeClr val="lt1"/>
                </a:solidFill>
              </a:defRPr>
            </a:lvl3pPr>
            <a:lvl4pPr>
              <a:lnSpc>
                <a:spcPct val="100000"/>
              </a:lnSpc>
              <a:spcBef>
                <a:spcPts val="0"/>
              </a:spcBef>
              <a:spcAft>
                <a:spcPts val="0"/>
              </a:spcAft>
              <a:buClr>
                <a:schemeClr val="lt1"/>
              </a:buClr>
              <a:buSzPct val="100000"/>
              <a:buNone/>
              <a:defRPr sz="2100">
                <a:solidFill>
                  <a:schemeClr val="lt1"/>
                </a:solidFill>
              </a:defRPr>
            </a:lvl4pPr>
            <a:lvl5pPr>
              <a:lnSpc>
                <a:spcPct val="100000"/>
              </a:lnSpc>
              <a:spcBef>
                <a:spcPts val="0"/>
              </a:spcBef>
              <a:spcAft>
                <a:spcPts val="0"/>
              </a:spcAft>
              <a:buClr>
                <a:schemeClr val="lt1"/>
              </a:buClr>
              <a:buSzPct val="100000"/>
              <a:buNone/>
              <a:defRPr sz="2100">
                <a:solidFill>
                  <a:schemeClr val="lt1"/>
                </a:solidFill>
              </a:defRPr>
            </a:lvl5pPr>
            <a:lvl6pPr>
              <a:lnSpc>
                <a:spcPct val="100000"/>
              </a:lnSpc>
              <a:spcBef>
                <a:spcPts val="0"/>
              </a:spcBef>
              <a:spcAft>
                <a:spcPts val="0"/>
              </a:spcAft>
              <a:buClr>
                <a:schemeClr val="lt1"/>
              </a:buClr>
              <a:buSzPct val="100000"/>
              <a:buNone/>
              <a:defRPr sz="2100">
                <a:solidFill>
                  <a:schemeClr val="lt1"/>
                </a:solidFill>
              </a:defRPr>
            </a:lvl6pPr>
            <a:lvl7pPr>
              <a:lnSpc>
                <a:spcPct val="100000"/>
              </a:lnSpc>
              <a:spcBef>
                <a:spcPts val="0"/>
              </a:spcBef>
              <a:spcAft>
                <a:spcPts val="0"/>
              </a:spcAft>
              <a:buClr>
                <a:schemeClr val="lt1"/>
              </a:buClr>
              <a:buSzPct val="100000"/>
              <a:buNone/>
              <a:defRPr sz="2100">
                <a:solidFill>
                  <a:schemeClr val="lt1"/>
                </a:solidFill>
              </a:defRPr>
            </a:lvl7pPr>
            <a:lvl8pPr>
              <a:lnSpc>
                <a:spcPct val="100000"/>
              </a:lnSpc>
              <a:spcBef>
                <a:spcPts val="0"/>
              </a:spcBef>
              <a:spcAft>
                <a:spcPts val="0"/>
              </a:spcAft>
              <a:buClr>
                <a:schemeClr val="lt1"/>
              </a:buClr>
              <a:buSzPct val="100000"/>
              <a:buNone/>
              <a:defRPr sz="2100">
                <a:solidFill>
                  <a:schemeClr val="lt1"/>
                </a:solidFill>
              </a:defRPr>
            </a:lvl8pPr>
            <a:lvl9pPr>
              <a:lnSpc>
                <a:spcPct val="100000"/>
              </a:lnSpc>
              <a:spcBef>
                <a:spcPts val="0"/>
              </a:spcBef>
              <a:spcAft>
                <a:spcPts val="0"/>
              </a:spcAft>
              <a:buClr>
                <a:schemeClr val="lt1"/>
              </a:buClr>
              <a:buSzPct val="100000"/>
              <a:buNone/>
              <a:defRPr sz="2100">
                <a:solidFill>
                  <a:schemeClr val="lt1"/>
                </a:solidFill>
              </a:defRPr>
            </a:lvl9pPr>
          </a:lstStyle>
          <a:p>
            <a:endParaRPr/>
          </a:p>
        </p:txBody>
      </p:sp>
      <p:sp>
        <p:nvSpPr>
          <p:cNvPr id="17" name="Shape 17"/>
          <p:cNvSpPr txBox="1">
            <a:spLocks noGrp="1"/>
          </p:cNvSpPr>
          <p:nvPr>
            <p:ph type="sldNum" idx="12"/>
          </p:nvPr>
        </p:nvSpPr>
        <p:spPr>
          <a:xfrm>
            <a:off x="8460431" y="4651190"/>
            <a:ext cx="548699" cy="393600"/>
          </a:xfrm>
          <a:prstGeom prst="rect">
            <a:avLst/>
          </a:prstGeom>
        </p:spPr>
        <p:txBody>
          <a:bodyPr lIns="91425" tIns="91425" rIns="91425" bIns="91425" anchor="ctr" anchorCtr="0">
            <a:noAutofit/>
          </a:bodyPr>
          <a:lstStyle/>
          <a:p>
            <a:pPr>
              <a:spcBef>
                <a:spcPts val="0"/>
              </a:spcBef>
              <a:buNone/>
            </a:pPr>
            <a:fld id="{00000000-1234-1234-1234-123412341234}" type="slidenum">
              <a:rPr lang="en"/>
              <a:t>‹#›</a:t>
            </a:fld>
            <a:endParaRPr lang="e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cSld name="Big number">
    <p:bg>
      <p:bgPr>
        <a:solidFill>
          <a:schemeClr val="dk1"/>
        </a:solidFill>
        <a:effectLst/>
      </p:bgPr>
    </p:bg>
    <p:spTree>
      <p:nvGrpSpPr>
        <p:cNvPr id="1" name="Shape 68"/>
        <p:cNvGrpSpPr/>
        <p:nvPr/>
      </p:nvGrpSpPr>
      <p:grpSpPr>
        <a:xfrm>
          <a:off x="0" y="0"/>
          <a:ext cx="0" cy="0"/>
          <a:chOff x="0" y="0"/>
          <a:chExt cx="0" cy="0"/>
        </a:xfrm>
      </p:grpSpPr>
      <p:grpSp>
        <p:nvGrpSpPr>
          <p:cNvPr id="69" name="Shape 69"/>
          <p:cNvGrpSpPr/>
          <p:nvPr/>
        </p:nvGrpSpPr>
        <p:grpSpPr>
          <a:xfrm>
            <a:off x="6098378" y="4"/>
            <a:ext cx="3045625" cy="2030570"/>
            <a:chOff x="6098378" y="4"/>
            <a:chExt cx="3045625" cy="2030570"/>
          </a:xfrm>
        </p:grpSpPr>
        <p:sp>
          <p:nvSpPr>
            <p:cNvPr id="70" name="Shape 70"/>
            <p:cNvSpPr/>
            <p:nvPr/>
          </p:nvSpPr>
          <p:spPr>
            <a:xfrm>
              <a:off x="8128803" y="15"/>
              <a:ext cx="1015200" cy="1015200"/>
            </a:xfrm>
            <a:prstGeom prst="rect">
              <a:avLst/>
            </a:prstGeom>
            <a:solidFill>
              <a:schemeClr val="accent1"/>
            </a:solidFill>
            <a:ln>
              <a:noFill/>
            </a:ln>
          </p:spPr>
          <p:txBody>
            <a:bodyPr lIns="91425" tIns="91425" rIns="91425" bIns="91425" anchor="ctr" anchorCtr="0">
              <a:noAutofit/>
            </a:bodyPr>
            <a:lstStyle/>
            <a:p>
              <a:pPr>
                <a:spcBef>
                  <a:spcPts val="0"/>
                </a:spcBef>
                <a:buNone/>
              </a:pPr>
              <a:endParaRPr/>
            </a:p>
          </p:txBody>
        </p:sp>
        <p:sp>
          <p:nvSpPr>
            <p:cNvPr id="71" name="Shape 71"/>
            <p:cNvSpPr/>
            <p:nvPr/>
          </p:nvSpPr>
          <p:spPr>
            <a:xfrm flipH="1">
              <a:off x="7113463" y="4"/>
              <a:ext cx="1015200" cy="1015200"/>
            </a:xfrm>
            <a:prstGeom prst="rtTriangle">
              <a:avLst/>
            </a:prstGeom>
            <a:solidFill>
              <a:schemeClr val="accent2"/>
            </a:solidFill>
            <a:ln>
              <a:noFill/>
            </a:ln>
          </p:spPr>
          <p:txBody>
            <a:bodyPr lIns="91425" tIns="91425" rIns="91425" bIns="91425" anchor="ctr" anchorCtr="0">
              <a:noAutofit/>
            </a:bodyPr>
            <a:lstStyle/>
            <a:p>
              <a:pPr>
                <a:spcBef>
                  <a:spcPts val="0"/>
                </a:spcBef>
                <a:buNone/>
              </a:pPr>
              <a:endParaRPr/>
            </a:p>
          </p:txBody>
        </p:sp>
        <p:sp>
          <p:nvSpPr>
            <p:cNvPr id="72" name="Shape 72"/>
            <p:cNvSpPr/>
            <p:nvPr/>
          </p:nvSpPr>
          <p:spPr>
            <a:xfrm rot="10800000" flipH="1">
              <a:off x="7113588" y="106"/>
              <a:ext cx="1015200" cy="1015200"/>
            </a:xfrm>
            <a:prstGeom prst="rtTriangle">
              <a:avLst/>
            </a:prstGeom>
            <a:solidFill>
              <a:schemeClr val="accent6"/>
            </a:solidFill>
            <a:ln>
              <a:noFill/>
            </a:ln>
          </p:spPr>
          <p:txBody>
            <a:bodyPr lIns="91425" tIns="91425" rIns="91425" bIns="91425" anchor="ctr" anchorCtr="0">
              <a:noAutofit/>
            </a:bodyPr>
            <a:lstStyle/>
            <a:p>
              <a:pPr>
                <a:spcBef>
                  <a:spcPts val="0"/>
                </a:spcBef>
                <a:buNone/>
              </a:pPr>
              <a:endParaRPr/>
            </a:p>
          </p:txBody>
        </p:sp>
        <p:sp>
          <p:nvSpPr>
            <p:cNvPr id="73" name="Shape 73"/>
            <p:cNvSpPr/>
            <p:nvPr/>
          </p:nvSpPr>
          <p:spPr>
            <a:xfrm rot="10800000">
              <a:off x="6098378" y="96"/>
              <a:ext cx="1015200" cy="1015200"/>
            </a:xfrm>
            <a:prstGeom prst="rtTriangle">
              <a:avLst/>
            </a:prstGeom>
            <a:solidFill>
              <a:schemeClr val="accent1"/>
            </a:solidFill>
            <a:ln>
              <a:noFill/>
            </a:ln>
          </p:spPr>
          <p:txBody>
            <a:bodyPr lIns="91425" tIns="91425" rIns="91425" bIns="91425" anchor="ctr" anchorCtr="0">
              <a:noAutofit/>
            </a:bodyPr>
            <a:lstStyle/>
            <a:p>
              <a:pPr>
                <a:spcBef>
                  <a:spcPts val="0"/>
                </a:spcBef>
                <a:buNone/>
              </a:pPr>
              <a:endParaRPr/>
            </a:p>
          </p:txBody>
        </p:sp>
        <p:sp>
          <p:nvSpPr>
            <p:cNvPr id="74" name="Shape 74"/>
            <p:cNvSpPr/>
            <p:nvPr/>
          </p:nvSpPr>
          <p:spPr>
            <a:xfrm rot="10800000">
              <a:off x="8128789" y="1015375"/>
              <a:ext cx="1015200" cy="1015200"/>
            </a:xfrm>
            <a:prstGeom prst="rtTriangle">
              <a:avLst/>
            </a:prstGeom>
            <a:solidFill>
              <a:schemeClr val="accent6"/>
            </a:solidFill>
            <a:ln>
              <a:noFill/>
            </a:ln>
          </p:spPr>
          <p:txBody>
            <a:bodyPr lIns="91425" tIns="91425" rIns="91425" bIns="91425" anchor="ctr" anchorCtr="0">
              <a:noAutofit/>
            </a:bodyPr>
            <a:lstStyle/>
            <a:p>
              <a:pPr>
                <a:spcBef>
                  <a:spcPts val="0"/>
                </a:spcBef>
                <a:buNone/>
              </a:pPr>
              <a:endParaRPr/>
            </a:p>
          </p:txBody>
        </p:sp>
      </p:grpSp>
      <p:sp>
        <p:nvSpPr>
          <p:cNvPr id="75" name="Shape 75"/>
          <p:cNvSpPr txBox="1">
            <a:spLocks noGrp="1"/>
          </p:cNvSpPr>
          <p:nvPr>
            <p:ph type="title"/>
          </p:nvPr>
        </p:nvSpPr>
        <p:spPr>
          <a:xfrm>
            <a:off x="311700" y="1256050"/>
            <a:ext cx="8520599" cy="2030700"/>
          </a:xfrm>
          <a:prstGeom prst="rect">
            <a:avLst/>
          </a:prstGeom>
        </p:spPr>
        <p:txBody>
          <a:bodyPr lIns="91425" tIns="91425" rIns="91425" bIns="91425" anchor="b" anchorCtr="0"/>
          <a:lstStyle>
            <a:lvl1pPr algn="ctr">
              <a:spcBef>
                <a:spcPts val="0"/>
              </a:spcBef>
              <a:buClr>
                <a:schemeClr val="lt1"/>
              </a:buClr>
              <a:buSzPct val="100000"/>
              <a:defRPr sz="12000">
                <a:solidFill>
                  <a:schemeClr val="lt1"/>
                </a:solidFill>
              </a:defRPr>
            </a:lvl1pPr>
            <a:lvl2pPr algn="ctr">
              <a:spcBef>
                <a:spcPts val="0"/>
              </a:spcBef>
              <a:buClr>
                <a:schemeClr val="lt1"/>
              </a:buClr>
              <a:buSzPct val="100000"/>
              <a:defRPr sz="12000">
                <a:solidFill>
                  <a:schemeClr val="lt1"/>
                </a:solidFill>
              </a:defRPr>
            </a:lvl2pPr>
            <a:lvl3pPr algn="ctr">
              <a:spcBef>
                <a:spcPts val="0"/>
              </a:spcBef>
              <a:buClr>
                <a:schemeClr val="lt1"/>
              </a:buClr>
              <a:buSzPct val="100000"/>
              <a:defRPr sz="12000">
                <a:solidFill>
                  <a:schemeClr val="lt1"/>
                </a:solidFill>
              </a:defRPr>
            </a:lvl3pPr>
            <a:lvl4pPr algn="ctr">
              <a:spcBef>
                <a:spcPts val="0"/>
              </a:spcBef>
              <a:buClr>
                <a:schemeClr val="lt1"/>
              </a:buClr>
              <a:buSzPct val="100000"/>
              <a:defRPr sz="12000">
                <a:solidFill>
                  <a:schemeClr val="lt1"/>
                </a:solidFill>
              </a:defRPr>
            </a:lvl4pPr>
            <a:lvl5pPr algn="ctr">
              <a:spcBef>
                <a:spcPts val="0"/>
              </a:spcBef>
              <a:buClr>
                <a:schemeClr val="lt1"/>
              </a:buClr>
              <a:buSzPct val="100000"/>
              <a:defRPr sz="12000">
                <a:solidFill>
                  <a:schemeClr val="lt1"/>
                </a:solidFill>
              </a:defRPr>
            </a:lvl5pPr>
            <a:lvl6pPr algn="ctr">
              <a:spcBef>
                <a:spcPts val="0"/>
              </a:spcBef>
              <a:buClr>
                <a:schemeClr val="lt1"/>
              </a:buClr>
              <a:buSzPct val="100000"/>
              <a:defRPr sz="12000">
                <a:solidFill>
                  <a:schemeClr val="lt1"/>
                </a:solidFill>
              </a:defRPr>
            </a:lvl6pPr>
            <a:lvl7pPr algn="ctr">
              <a:spcBef>
                <a:spcPts val="0"/>
              </a:spcBef>
              <a:buClr>
                <a:schemeClr val="lt1"/>
              </a:buClr>
              <a:buSzPct val="100000"/>
              <a:defRPr sz="12000">
                <a:solidFill>
                  <a:schemeClr val="lt1"/>
                </a:solidFill>
              </a:defRPr>
            </a:lvl7pPr>
            <a:lvl8pPr algn="ctr">
              <a:spcBef>
                <a:spcPts val="0"/>
              </a:spcBef>
              <a:buClr>
                <a:schemeClr val="lt1"/>
              </a:buClr>
              <a:buSzPct val="100000"/>
              <a:defRPr sz="12000">
                <a:solidFill>
                  <a:schemeClr val="lt1"/>
                </a:solidFill>
              </a:defRPr>
            </a:lvl8pPr>
            <a:lvl9pPr algn="ctr">
              <a:spcBef>
                <a:spcPts val="0"/>
              </a:spcBef>
              <a:buClr>
                <a:schemeClr val="lt1"/>
              </a:buClr>
              <a:buSzPct val="100000"/>
              <a:defRPr sz="12000">
                <a:solidFill>
                  <a:schemeClr val="lt1"/>
                </a:solidFill>
              </a:defRPr>
            </a:lvl9pPr>
          </a:lstStyle>
          <a:p>
            <a:endParaRPr/>
          </a:p>
        </p:txBody>
      </p:sp>
      <p:sp>
        <p:nvSpPr>
          <p:cNvPr id="76" name="Shape 76"/>
          <p:cNvSpPr txBox="1">
            <a:spLocks noGrp="1"/>
          </p:cNvSpPr>
          <p:nvPr>
            <p:ph type="body" idx="1"/>
          </p:nvPr>
        </p:nvSpPr>
        <p:spPr>
          <a:xfrm>
            <a:off x="311700" y="3369225"/>
            <a:ext cx="8520599" cy="1281900"/>
          </a:xfrm>
          <a:prstGeom prst="rect">
            <a:avLst/>
          </a:prstGeom>
        </p:spPr>
        <p:txBody>
          <a:bodyPr lIns="91425" tIns="91425" rIns="91425" bIns="91425" anchor="t" anchorCtr="0"/>
          <a:lstStyle>
            <a:lvl1pPr algn="ctr">
              <a:spcBef>
                <a:spcPts val="0"/>
              </a:spcBef>
              <a:buClr>
                <a:schemeClr val="lt1"/>
              </a:buClr>
              <a:defRPr>
                <a:solidFill>
                  <a:schemeClr val="lt1"/>
                </a:solidFill>
              </a:defRPr>
            </a:lvl1pPr>
            <a:lvl2pPr algn="ctr">
              <a:spcBef>
                <a:spcPts val="0"/>
              </a:spcBef>
              <a:buClr>
                <a:schemeClr val="lt1"/>
              </a:buClr>
              <a:defRPr>
                <a:solidFill>
                  <a:schemeClr val="lt1"/>
                </a:solidFill>
              </a:defRPr>
            </a:lvl2pPr>
            <a:lvl3pPr algn="ctr">
              <a:spcBef>
                <a:spcPts val="0"/>
              </a:spcBef>
              <a:buClr>
                <a:schemeClr val="lt1"/>
              </a:buClr>
              <a:defRPr>
                <a:solidFill>
                  <a:schemeClr val="lt1"/>
                </a:solidFill>
              </a:defRPr>
            </a:lvl3pPr>
            <a:lvl4pPr algn="ctr">
              <a:spcBef>
                <a:spcPts val="0"/>
              </a:spcBef>
              <a:buClr>
                <a:schemeClr val="lt1"/>
              </a:buClr>
              <a:defRPr>
                <a:solidFill>
                  <a:schemeClr val="lt1"/>
                </a:solidFill>
              </a:defRPr>
            </a:lvl4pPr>
            <a:lvl5pPr algn="ctr">
              <a:spcBef>
                <a:spcPts val="0"/>
              </a:spcBef>
              <a:buClr>
                <a:schemeClr val="lt1"/>
              </a:buClr>
              <a:defRPr>
                <a:solidFill>
                  <a:schemeClr val="lt1"/>
                </a:solidFill>
              </a:defRPr>
            </a:lvl5pPr>
            <a:lvl6pPr algn="ctr">
              <a:spcBef>
                <a:spcPts val="0"/>
              </a:spcBef>
              <a:buClr>
                <a:schemeClr val="lt1"/>
              </a:buClr>
              <a:defRPr>
                <a:solidFill>
                  <a:schemeClr val="lt1"/>
                </a:solidFill>
              </a:defRPr>
            </a:lvl6pPr>
            <a:lvl7pPr algn="ctr">
              <a:spcBef>
                <a:spcPts val="0"/>
              </a:spcBef>
              <a:buClr>
                <a:schemeClr val="lt1"/>
              </a:buClr>
              <a:defRPr>
                <a:solidFill>
                  <a:schemeClr val="lt1"/>
                </a:solidFill>
              </a:defRPr>
            </a:lvl7pPr>
            <a:lvl8pPr algn="ctr">
              <a:spcBef>
                <a:spcPts val="0"/>
              </a:spcBef>
              <a:buClr>
                <a:schemeClr val="lt1"/>
              </a:buClr>
              <a:defRPr>
                <a:solidFill>
                  <a:schemeClr val="lt1"/>
                </a:solidFill>
              </a:defRPr>
            </a:lvl8pPr>
            <a:lvl9pPr algn="ctr">
              <a:spcBef>
                <a:spcPts val="0"/>
              </a:spcBef>
              <a:buClr>
                <a:schemeClr val="lt1"/>
              </a:buClr>
              <a:defRPr>
                <a:solidFill>
                  <a:schemeClr val="lt1"/>
                </a:solidFill>
              </a:defRPr>
            </a:lvl9pPr>
          </a:lstStyle>
          <a:p>
            <a:endParaRPr/>
          </a:p>
        </p:txBody>
      </p:sp>
      <p:sp>
        <p:nvSpPr>
          <p:cNvPr id="77" name="Shape 77"/>
          <p:cNvSpPr txBox="1">
            <a:spLocks noGrp="1"/>
          </p:cNvSpPr>
          <p:nvPr>
            <p:ph type="sldNum" idx="12"/>
          </p:nvPr>
        </p:nvSpPr>
        <p:spPr>
          <a:xfrm>
            <a:off x="8460431" y="4651190"/>
            <a:ext cx="548699" cy="393600"/>
          </a:xfrm>
          <a:prstGeom prst="rect">
            <a:avLst/>
          </a:prstGeom>
        </p:spPr>
        <p:txBody>
          <a:bodyPr lIns="91425" tIns="91425" rIns="91425" bIns="91425" anchor="ctr" anchorCtr="0">
            <a:noAutofit/>
          </a:bodyPr>
          <a:lstStyle/>
          <a:p>
            <a:pPr>
              <a:spcBef>
                <a:spcPts val="0"/>
              </a:spcBef>
              <a:buNone/>
            </a:pPr>
            <a:fld id="{00000000-1234-1234-1234-123412341234}" type="slidenum">
              <a:rPr lang="en"/>
              <a:t>‹#›</a:t>
            </a:fld>
            <a:endParaRPr lang="e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cSld name="Blank">
    <p:spTree>
      <p:nvGrpSpPr>
        <p:cNvPr id="1" name="Shape 78"/>
        <p:cNvGrpSpPr/>
        <p:nvPr/>
      </p:nvGrpSpPr>
      <p:grpSpPr>
        <a:xfrm>
          <a:off x="0" y="0"/>
          <a:ext cx="0" cy="0"/>
          <a:chOff x="0" y="0"/>
          <a:chExt cx="0" cy="0"/>
        </a:xfrm>
      </p:grpSpPr>
      <p:sp>
        <p:nvSpPr>
          <p:cNvPr id="79" name="Shape 79"/>
          <p:cNvSpPr txBox="1">
            <a:spLocks noGrp="1"/>
          </p:cNvSpPr>
          <p:nvPr>
            <p:ph type="sldNum" idx="12"/>
          </p:nvPr>
        </p:nvSpPr>
        <p:spPr>
          <a:xfrm>
            <a:off x="8460431" y="4651190"/>
            <a:ext cx="548699" cy="393600"/>
          </a:xfrm>
          <a:prstGeom prst="rect">
            <a:avLst/>
          </a:prstGeom>
        </p:spPr>
        <p:txBody>
          <a:bodyPr lIns="91425" tIns="91425" rIns="91425" bIns="91425" anchor="ctr" anchorCtr="0">
            <a:noAutofit/>
          </a:bodyPr>
          <a:lstStyle/>
          <a:p>
            <a:pPr>
              <a:spcBef>
                <a:spcPts val="0"/>
              </a:spcBef>
              <a:buNone/>
            </a:pPr>
            <a:fld id="{00000000-1234-1234-1234-123412341234}" type="slidenum">
              <a:rPr lang="en">
                <a:solidFill>
                  <a:schemeClr val="dk2"/>
                </a:solidFill>
              </a:rPr>
              <a:t>‹#›</a:t>
            </a:fld>
            <a:endParaRPr lang="en">
              <a:solidFill>
                <a:schemeClr val="dk2"/>
              </a:solidFil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cSld name="Section title">
    <p:bg>
      <p:bgPr>
        <a:solidFill>
          <a:schemeClr val="dk1"/>
        </a:solidFill>
        <a:effectLst/>
      </p:bgPr>
    </p:bg>
    <p:spTree>
      <p:nvGrpSpPr>
        <p:cNvPr id="1" name="Shape 18"/>
        <p:cNvGrpSpPr/>
        <p:nvPr/>
      </p:nvGrpSpPr>
      <p:grpSpPr>
        <a:xfrm>
          <a:off x="0" y="0"/>
          <a:ext cx="0" cy="0"/>
          <a:chOff x="0" y="0"/>
          <a:chExt cx="0" cy="0"/>
        </a:xfrm>
      </p:grpSpPr>
      <p:grpSp>
        <p:nvGrpSpPr>
          <p:cNvPr id="19" name="Shape 19"/>
          <p:cNvGrpSpPr/>
          <p:nvPr/>
        </p:nvGrpSpPr>
        <p:grpSpPr>
          <a:xfrm>
            <a:off x="6098378" y="4"/>
            <a:ext cx="3045625" cy="2030570"/>
            <a:chOff x="6098378" y="4"/>
            <a:chExt cx="3045625" cy="2030570"/>
          </a:xfrm>
        </p:grpSpPr>
        <p:sp>
          <p:nvSpPr>
            <p:cNvPr id="20" name="Shape 20"/>
            <p:cNvSpPr/>
            <p:nvPr/>
          </p:nvSpPr>
          <p:spPr>
            <a:xfrm>
              <a:off x="8128803" y="15"/>
              <a:ext cx="1015200" cy="1015200"/>
            </a:xfrm>
            <a:prstGeom prst="rect">
              <a:avLst/>
            </a:prstGeom>
            <a:solidFill>
              <a:schemeClr val="accent1"/>
            </a:solidFill>
            <a:ln>
              <a:noFill/>
            </a:ln>
          </p:spPr>
          <p:txBody>
            <a:bodyPr lIns="91425" tIns="91425" rIns="91425" bIns="91425" anchor="ctr" anchorCtr="0">
              <a:noAutofit/>
            </a:bodyPr>
            <a:lstStyle/>
            <a:p>
              <a:pPr>
                <a:spcBef>
                  <a:spcPts val="0"/>
                </a:spcBef>
                <a:buNone/>
              </a:pPr>
              <a:endParaRPr/>
            </a:p>
          </p:txBody>
        </p:sp>
        <p:sp>
          <p:nvSpPr>
            <p:cNvPr id="21" name="Shape 21"/>
            <p:cNvSpPr/>
            <p:nvPr/>
          </p:nvSpPr>
          <p:spPr>
            <a:xfrm flipH="1">
              <a:off x="7113463" y="4"/>
              <a:ext cx="1015200" cy="1015200"/>
            </a:xfrm>
            <a:prstGeom prst="rtTriangle">
              <a:avLst/>
            </a:prstGeom>
            <a:solidFill>
              <a:schemeClr val="accent2"/>
            </a:solidFill>
            <a:ln>
              <a:noFill/>
            </a:ln>
          </p:spPr>
          <p:txBody>
            <a:bodyPr lIns="91425" tIns="91425" rIns="91425" bIns="91425" anchor="ctr" anchorCtr="0">
              <a:noAutofit/>
            </a:bodyPr>
            <a:lstStyle/>
            <a:p>
              <a:pPr>
                <a:spcBef>
                  <a:spcPts val="0"/>
                </a:spcBef>
                <a:buNone/>
              </a:pPr>
              <a:endParaRPr/>
            </a:p>
          </p:txBody>
        </p:sp>
        <p:sp>
          <p:nvSpPr>
            <p:cNvPr id="22" name="Shape 22"/>
            <p:cNvSpPr/>
            <p:nvPr/>
          </p:nvSpPr>
          <p:spPr>
            <a:xfrm rot="10800000" flipH="1">
              <a:off x="7113588" y="106"/>
              <a:ext cx="1015200" cy="1015200"/>
            </a:xfrm>
            <a:prstGeom prst="rtTriangle">
              <a:avLst/>
            </a:prstGeom>
            <a:solidFill>
              <a:schemeClr val="accent6"/>
            </a:solidFill>
            <a:ln>
              <a:noFill/>
            </a:ln>
          </p:spPr>
          <p:txBody>
            <a:bodyPr lIns="91425" tIns="91425" rIns="91425" bIns="91425" anchor="ctr" anchorCtr="0">
              <a:noAutofit/>
            </a:bodyPr>
            <a:lstStyle/>
            <a:p>
              <a:pPr>
                <a:spcBef>
                  <a:spcPts val="0"/>
                </a:spcBef>
                <a:buNone/>
              </a:pPr>
              <a:endParaRPr/>
            </a:p>
          </p:txBody>
        </p:sp>
        <p:sp>
          <p:nvSpPr>
            <p:cNvPr id="23" name="Shape 23"/>
            <p:cNvSpPr/>
            <p:nvPr/>
          </p:nvSpPr>
          <p:spPr>
            <a:xfrm rot="10800000">
              <a:off x="6098378" y="96"/>
              <a:ext cx="1015200" cy="1015200"/>
            </a:xfrm>
            <a:prstGeom prst="rtTriangle">
              <a:avLst/>
            </a:prstGeom>
            <a:solidFill>
              <a:schemeClr val="accent1"/>
            </a:solidFill>
            <a:ln>
              <a:noFill/>
            </a:ln>
          </p:spPr>
          <p:txBody>
            <a:bodyPr lIns="91425" tIns="91425" rIns="91425" bIns="91425" anchor="ctr" anchorCtr="0">
              <a:noAutofit/>
            </a:bodyPr>
            <a:lstStyle/>
            <a:p>
              <a:pPr>
                <a:spcBef>
                  <a:spcPts val="0"/>
                </a:spcBef>
                <a:buNone/>
              </a:pPr>
              <a:endParaRPr/>
            </a:p>
          </p:txBody>
        </p:sp>
        <p:sp>
          <p:nvSpPr>
            <p:cNvPr id="24" name="Shape 24"/>
            <p:cNvSpPr/>
            <p:nvPr/>
          </p:nvSpPr>
          <p:spPr>
            <a:xfrm rot="10800000">
              <a:off x="8128789" y="1015375"/>
              <a:ext cx="1015200" cy="1015200"/>
            </a:xfrm>
            <a:prstGeom prst="rtTriangle">
              <a:avLst/>
            </a:prstGeom>
            <a:solidFill>
              <a:schemeClr val="accent6"/>
            </a:solidFill>
            <a:ln>
              <a:noFill/>
            </a:ln>
          </p:spPr>
          <p:txBody>
            <a:bodyPr lIns="91425" tIns="91425" rIns="91425" bIns="91425" anchor="ctr" anchorCtr="0">
              <a:noAutofit/>
            </a:bodyPr>
            <a:lstStyle/>
            <a:p>
              <a:pPr>
                <a:spcBef>
                  <a:spcPts val="0"/>
                </a:spcBef>
                <a:buNone/>
              </a:pPr>
              <a:endParaRPr/>
            </a:p>
          </p:txBody>
        </p:sp>
      </p:grpSp>
      <p:sp>
        <p:nvSpPr>
          <p:cNvPr id="25" name="Shape 25"/>
          <p:cNvSpPr txBox="1">
            <a:spLocks noGrp="1"/>
          </p:cNvSpPr>
          <p:nvPr>
            <p:ph type="title"/>
          </p:nvPr>
        </p:nvSpPr>
        <p:spPr>
          <a:xfrm>
            <a:off x="598100" y="2152347"/>
            <a:ext cx="8222100" cy="838799"/>
          </a:xfrm>
          <a:prstGeom prst="rect">
            <a:avLst/>
          </a:prstGeom>
        </p:spPr>
        <p:txBody>
          <a:bodyPr lIns="91425" tIns="91425" rIns="91425" bIns="91425" anchor="ctr" anchorCtr="0"/>
          <a:lstStyle>
            <a:lvl1pPr>
              <a:spcBef>
                <a:spcPts val="0"/>
              </a:spcBef>
              <a:buClr>
                <a:schemeClr val="lt1"/>
              </a:buClr>
              <a:buSzPct val="100000"/>
              <a:defRPr sz="4200">
                <a:solidFill>
                  <a:schemeClr val="lt1"/>
                </a:solidFill>
              </a:defRPr>
            </a:lvl1pPr>
            <a:lvl2pPr>
              <a:spcBef>
                <a:spcPts val="0"/>
              </a:spcBef>
              <a:buClr>
                <a:schemeClr val="lt1"/>
              </a:buClr>
              <a:buSzPct val="100000"/>
              <a:defRPr sz="4200">
                <a:solidFill>
                  <a:schemeClr val="lt1"/>
                </a:solidFill>
              </a:defRPr>
            </a:lvl2pPr>
            <a:lvl3pPr>
              <a:spcBef>
                <a:spcPts val="0"/>
              </a:spcBef>
              <a:buClr>
                <a:schemeClr val="lt1"/>
              </a:buClr>
              <a:buSzPct val="100000"/>
              <a:defRPr sz="4200">
                <a:solidFill>
                  <a:schemeClr val="lt1"/>
                </a:solidFill>
              </a:defRPr>
            </a:lvl3pPr>
            <a:lvl4pPr>
              <a:spcBef>
                <a:spcPts val="0"/>
              </a:spcBef>
              <a:buClr>
                <a:schemeClr val="lt1"/>
              </a:buClr>
              <a:buSzPct val="100000"/>
              <a:defRPr sz="4200">
                <a:solidFill>
                  <a:schemeClr val="lt1"/>
                </a:solidFill>
              </a:defRPr>
            </a:lvl4pPr>
            <a:lvl5pPr>
              <a:spcBef>
                <a:spcPts val="0"/>
              </a:spcBef>
              <a:buClr>
                <a:schemeClr val="lt1"/>
              </a:buClr>
              <a:buSzPct val="100000"/>
              <a:defRPr sz="4200">
                <a:solidFill>
                  <a:schemeClr val="lt1"/>
                </a:solidFill>
              </a:defRPr>
            </a:lvl5pPr>
            <a:lvl6pPr>
              <a:spcBef>
                <a:spcPts val="0"/>
              </a:spcBef>
              <a:buClr>
                <a:schemeClr val="lt1"/>
              </a:buClr>
              <a:buSzPct val="100000"/>
              <a:defRPr sz="4200">
                <a:solidFill>
                  <a:schemeClr val="lt1"/>
                </a:solidFill>
              </a:defRPr>
            </a:lvl6pPr>
            <a:lvl7pPr>
              <a:spcBef>
                <a:spcPts val="0"/>
              </a:spcBef>
              <a:buClr>
                <a:schemeClr val="lt1"/>
              </a:buClr>
              <a:buSzPct val="100000"/>
              <a:defRPr sz="4200">
                <a:solidFill>
                  <a:schemeClr val="lt1"/>
                </a:solidFill>
              </a:defRPr>
            </a:lvl7pPr>
            <a:lvl8pPr>
              <a:spcBef>
                <a:spcPts val="0"/>
              </a:spcBef>
              <a:buClr>
                <a:schemeClr val="lt1"/>
              </a:buClr>
              <a:buSzPct val="100000"/>
              <a:defRPr sz="4200">
                <a:solidFill>
                  <a:schemeClr val="lt1"/>
                </a:solidFill>
              </a:defRPr>
            </a:lvl8pPr>
            <a:lvl9pPr>
              <a:spcBef>
                <a:spcPts val="0"/>
              </a:spcBef>
              <a:buClr>
                <a:schemeClr val="lt1"/>
              </a:buClr>
              <a:buSzPct val="100000"/>
              <a:defRPr sz="4200">
                <a:solidFill>
                  <a:schemeClr val="lt1"/>
                </a:solidFill>
              </a:defRPr>
            </a:lvl9pPr>
          </a:lstStyle>
          <a:p>
            <a:endParaRPr/>
          </a:p>
        </p:txBody>
      </p:sp>
      <p:sp>
        <p:nvSpPr>
          <p:cNvPr id="26" name="Shape 26"/>
          <p:cNvSpPr txBox="1">
            <a:spLocks noGrp="1"/>
          </p:cNvSpPr>
          <p:nvPr>
            <p:ph type="sldNum" idx="12"/>
          </p:nvPr>
        </p:nvSpPr>
        <p:spPr>
          <a:xfrm>
            <a:off x="8460431" y="4651190"/>
            <a:ext cx="548699" cy="393600"/>
          </a:xfrm>
          <a:prstGeom prst="rect">
            <a:avLst/>
          </a:prstGeom>
        </p:spPr>
        <p:txBody>
          <a:bodyPr lIns="91425" tIns="91425" rIns="91425" bIns="91425" anchor="ctr" anchorCtr="0">
            <a:noAutofit/>
          </a:bodyPr>
          <a:lstStyle/>
          <a:p>
            <a:pPr>
              <a:spcBef>
                <a:spcPts val="0"/>
              </a:spcBef>
              <a:buNone/>
            </a:pPr>
            <a:fld id="{00000000-1234-1234-1234-123412341234}" type="slidenum">
              <a:rPr lang="en"/>
              <a:t>‹#›</a:t>
            </a:fld>
            <a:endParaRPr lang="e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and body">
    <p:spTree>
      <p:nvGrpSpPr>
        <p:cNvPr id="1" name="Shape 27"/>
        <p:cNvGrpSpPr/>
        <p:nvPr/>
      </p:nvGrpSpPr>
      <p:grpSpPr>
        <a:xfrm>
          <a:off x="0" y="0"/>
          <a:ext cx="0" cy="0"/>
          <a:chOff x="0" y="0"/>
          <a:chExt cx="0" cy="0"/>
        </a:xfrm>
      </p:grpSpPr>
      <p:grpSp>
        <p:nvGrpSpPr>
          <p:cNvPr id="28" name="Shape 28"/>
          <p:cNvGrpSpPr/>
          <p:nvPr/>
        </p:nvGrpSpPr>
        <p:grpSpPr>
          <a:xfrm>
            <a:off x="0" y="3903669"/>
            <a:ext cx="9144000" cy="1239924"/>
            <a:chOff x="0" y="3903669"/>
            <a:chExt cx="9144000" cy="1239924"/>
          </a:xfrm>
        </p:grpSpPr>
        <p:sp>
          <p:nvSpPr>
            <p:cNvPr id="29" name="Shape 29"/>
            <p:cNvSpPr/>
            <p:nvPr/>
          </p:nvSpPr>
          <p:spPr>
            <a:xfrm>
              <a:off x="8154895" y="3903669"/>
              <a:ext cx="989099" cy="987899"/>
            </a:xfrm>
            <a:prstGeom prst="rtTriangle">
              <a:avLst/>
            </a:prstGeom>
            <a:solidFill>
              <a:schemeClr val="accent5"/>
            </a:solidFill>
            <a:ln>
              <a:noFill/>
            </a:ln>
          </p:spPr>
          <p:txBody>
            <a:bodyPr lIns="91425" tIns="91425" rIns="91425" bIns="91425" anchor="ctr" anchorCtr="0">
              <a:noAutofit/>
            </a:bodyPr>
            <a:lstStyle/>
            <a:p>
              <a:pPr>
                <a:spcBef>
                  <a:spcPts val="0"/>
                </a:spcBef>
                <a:buNone/>
              </a:pPr>
              <a:endParaRPr/>
            </a:p>
          </p:txBody>
        </p:sp>
        <p:sp>
          <p:nvSpPr>
            <p:cNvPr id="30" name="Shape 30"/>
            <p:cNvSpPr/>
            <p:nvPr/>
          </p:nvSpPr>
          <p:spPr>
            <a:xfrm flipH="1">
              <a:off x="6181162" y="3903669"/>
              <a:ext cx="989099" cy="987899"/>
            </a:xfrm>
            <a:prstGeom prst="rtTriangle">
              <a:avLst/>
            </a:prstGeom>
            <a:solidFill>
              <a:schemeClr val="accent5"/>
            </a:solidFill>
            <a:ln>
              <a:noFill/>
            </a:ln>
          </p:spPr>
          <p:txBody>
            <a:bodyPr lIns="91425" tIns="91425" rIns="91425" bIns="91425" anchor="ctr" anchorCtr="0">
              <a:noAutofit/>
            </a:bodyPr>
            <a:lstStyle/>
            <a:p>
              <a:pPr>
                <a:spcBef>
                  <a:spcPts val="0"/>
                </a:spcBef>
                <a:buNone/>
              </a:pPr>
              <a:endParaRPr/>
            </a:p>
          </p:txBody>
        </p:sp>
        <p:sp>
          <p:nvSpPr>
            <p:cNvPr id="31" name="Shape 31"/>
            <p:cNvSpPr/>
            <p:nvPr/>
          </p:nvSpPr>
          <p:spPr>
            <a:xfrm>
              <a:off x="7170274" y="3903669"/>
              <a:ext cx="989099" cy="987899"/>
            </a:xfrm>
            <a:prstGeom prst="rect">
              <a:avLst/>
            </a:prstGeom>
            <a:solidFill>
              <a:schemeClr val="accent4"/>
            </a:solidFill>
            <a:ln>
              <a:noFill/>
            </a:ln>
          </p:spPr>
          <p:txBody>
            <a:bodyPr lIns="91425" tIns="91425" rIns="91425" bIns="91425" anchor="ctr" anchorCtr="0">
              <a:noAutofit/>
            </a:bodyPr>
            <a:lstStyle/>
            <a:p>
              <a:pPr>
                <a:spcBef>
                  <a:spcPts val="0"/>
                </a:spcBef>
                <a:buNone/>
              </a:pPr>
              <a:endParaRPr/>
            </a:p>
          </p:txBody>
        </p:sp>
        <p:sp>
          <p:nvSpPr>
            <p:cNvPr id="32" name="Shape 32"/>
            <p:cNvSpPr/>
            <p:nvPr/>
          </p:nvSpPr>
          <p:spPr>
            <a:xfrm rot="10800000">
              <a:off x="8154757" y="3903682"/>
              <a:ext cx="989099" cy="987899"/>
            </a:xfrm>
            <a:prstGeom prst="rtTriangle">
              <a:avLst/>
            </a:prstGeom>
            <a:solidFill>
              <a:schemeClr val="accent3"/>
            </a:solidFill>
            <a:ln>
              <a:noFill/>
            </a:ln>
          </p:spPr>
          <p:txBody>
            <a:bodyPr lIns="91425" tIns="91425" rIns="91425" bIns="91425" anchor="ctr" anchorCtr="0">
              <a:noAutofit/>
            </a:bodyPr>
            <a:lstStyle/>
            <a:p>
              <a:pPr>
                <a:spcBef>
                  <a:spcPts val="0"/>
                </a:spcBef>
                <a:buNone/>
              </a:pPr>
              <a:endParaRPr/>
            </a:p>
          </p:txBody>
        </p:sp>
        <p:sp>
          <p:nvSpPr>
            <p:cNvPr id="33" name="Shape 33"/>
            <p:cNvSpPr/>
            <p:nvPr/>
          </p:nvSpPr>
          <p:spPr>
            <a:xfrm>
              <a:off x="0" y="4891594"/>
              <a:ext cx="9144000" cy="251999"/>
            </a:xfrm>
            <a:prstGeom prst="rect">
              <a:avLst/>
            </a:prstGeom>
            <a:solidFill>
              <a:schemeClr val="dk1"/>
            </a:solidFill>
            <a:ln>
              <a:noFill/>
            </a:ln>
          </p:spPr>
          <p:txBody>
            <a:bodyPr lIns="91425" tIns="91425" rIns="91425" bIns="91425" anchor="ctr" anchorCtr="0">
              <a:noAutofit/>
            </a:bodyPr>
            <a:lstStyle/>
            <a:p>
              <a:pPr>
                <a:spcBef>
                  <a:spcPts val="0"/>
                </a:spcBef>
                <a:buNone/>
              </a:pPr>
              <a:endParaRPr/>
            </a:p>
          </p:txBody>
        </p:sp>
      </p:grpSp>
      <p:sp>
        <p:nvSpPr>
          <p:cNvPr id="34" name="Shape 34"/>
          <p:cNvSpPr txBox="1">
            <a:spLocks noGrp="1"/>
          </p:cNvSpPr>
          <p:nvPr>
            <p:ph type="title"/>
          </p:nvPr>
        </p:nvSpPr>
        <p:spPr>
          <a:xfrm>
            <a:off x="311700" y="410000"/>
            <a:ext cx="8520599" cy="607800"/>
          </a:xfrm>
          <a:prstGeom prst="rect">
            <a:avLst/>
          </a:prstGeom>
        </p:spPr>
        <p:txBody>
          <a:bodyPr lIns="91425" tIns="91425" rIns="91425" bIns="91425" anchor="t" anchorCtr="0"/>
          <a:lstStyle>
            <a:lvl1pPr>
              <a:spcBef>
                <a:spcPts val="0"/>
              </a:spcBef>
              <a:defRPr/>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a:endParaRPr/>
          </a:p>
        </p:txBody>
      </p:sp>
      <p:sp>
        <p:nvSpPr>
          <p:cNvPr id="35" name="Shape 35"/>
          <p:cNvSpPr txBox="1">
            <a:spLocks noGrp="1"/>
          </p:cNvSpPr>
          <p:nvPr>
            <p:ph type="body" idx="1"/>
          </p:nvPr>
        </p:nvSpPr>
        <p:spPr>
          <a:xfrm>
            <a:off x="311700" y="1229875"/>
            <a:ext cx="8520599" cy="3339000"/>
          </a:xfrm>
          <a:prstGeom prst="rect">
            <a:avLst/>
          </a:prstGeom>
        </p:spPr>
        <p:txBody>
          <a:bodyPr lIns="91425" tIns="91425" rIns="91425" bIns="91425" anchor="t" anchorCtr="0"/>
          <a:lstStyle>
            <a:lvl1pPr>
              <a:spcBef>
                <a:spcPts val="0"/>
              </a:spcBef>
              <a:defRPr/>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a:endParaRPr/>
          </a:p>
        </p:txBody>
      </p:sp>
      <p:sp>
        <p:nvSpPr>
          <p:cNvPr id="36" name="Shape 36"/>
          <p:cNvSpPr txBox="1">
            <a:spLocks noGrp="1"/>
          </p:cNvSpPr>
          <p:nvPr>
            <p:ph type="sldNum" idx="12"/>
          </p:nvPr>
        </p:nvSpPr>
        <p:spPr>
          <a:xfrm>
            <a:off x="8460431" y="4651190"/>
            <a:ext cx="548699" cy="393600"/>
          </a:xfrm>
          <a:prstGeom prst="rect">
            <a:avLst/>
          </a:prstGeom>
        </p:spPr>
        <p:txBody>
          <a:bodyPr lIns="91425" tIns="91425" rIns="91425" bIns="91425" anchor="ctr" anchorCtr="0">
            <a:noAutofit/>
          </a:bodyPr>
          <a:lstStyle/>
          <a:p>
            <a:pPr>
              <a:spcBef>
                <a:spcPts val="0"/>
              </a:spcBef>
              <a:buNone/>
            </a:pPr>
            <a:fld id="{00000000-1234-1234-1234-123412341234}" type="slidenum">
              <a:rPr lang="en"/>
              <a:t>‹#›</a:t>
            </a:fld>
            <a:endParaRPr lang="e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ColTx">
  <p:cSld name="Title and two columns">
    <p:spTree>
      <p:nvGrpSpPr>
        <p:cNvPr id="1" name="Shape 37"/>
        <p:cNvGrpSpPr/>
        <p:nvPr/>
      </p:nvGrpSpPr>
      <p:grpSpPr>
        <a:xfrm>
          <a:off x="0" y="0"/>
          <a:ext cx="0" cy="0"/>
          <a:chOff x="0" y="0"/>
          <a:chExt cx="0" cy="0"/>
        </a:xfrm>
      </p:grpSpPr>
      <p:sp>
        <p:nvSpPr>
          <p:cNvPr id="38" name="Shape 38"/>
          <p:cNvSpPr txBox="1">
            <a:spLocks noGrp="1"/>
          </p:cNvSpPr>
          <p:nvPr>
            <p:ph type="title"/>
          </p:nvPr>
        </p:nvSpPr>
        <p:spPr>
          <a:xfrm>
            <a:off x="311700" y="410000"/>
            <a:ext cx="8520599" cy="607800"/>
          </a:xfrm>
          <a:prstGeom prst="rect">
            <a:avLst/>
          </a:prstGeom>
        </p:spPr>
        <p:txBody>
          <a:bodyPr lIns="91425" tIns="91425" rIns="91425" bIns="91425" anchor="t" anchorCtr="0"/>
          <a:lstStyle>
            <a:lvl1pPr>
              <a:spcBef>
                <a:spcPts val="0"/>
              </a:spcBef>
              <a:defRPr/>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a:endParaRPr/>
          </a:p>
        </p:txBody>
      </p:sp>
      <p:sp>
        <p:nvSpPr>
          <p:cNvPr id="39" name="Shape 39"/>
          <p:cNvSpPr txBox="1">
            <a:spLocks noGrp="1"/>
          </p:cNvSpPr>
          <p:nvPr>
            <p:ph type="body" idx="1"/>
          </p:nvPr>
        </p:nvSpPr>
        <p:spPr>
          <a:xfrm>
            <a:off x="311700" y="1229975"/>
            <a:ext cx="3999899" cy="3339000"/>
          </a:xfrm>
          <a:prstGeom prst="rect">
            <a:avLst/>
          </a:prstGeom>
        </p:spPr>
        <p:txBody>
          <a:bodyPr lIns="91425" tIns="91425" rIns="91425" bIns="91425" anchor="t" anchorCtr="0"/>
          <a:lstStyle>
            <a:lvl1pPr>
              <a:spcBef>
                <a:spcPts val="0"/>
              </a:spcBef>
              <a:buSzPct val="100000"/>
              <a:defRPr sz="1400"/>
            </a:lvl1pPr>
            <a:lvl2pPr>
              <a:spcBef>
                <a:spcPts val="0"/>
              </a:spcBef>
              <a:buSzPct val="100000"/>
              <a:defRPr sz="1200"/>
            </a:lvl2pPr>
            <a:lvl3pPr>
              <a:spcBef>
                <a:spcPts val="0"/>
              </a:spcBef>
              <a:buSzPct val="100000"/>
              <a:defRPr sz="1200"/>
            </a:lvl3pPr>
            <a:lvl4pPr>
              <a:spcBef>
                <a:spcPts val="0"/>
              </a:spcBef>
              <a:buSzPct val="100000"/>
              <a:defRPr sz="1200"/>
            </a:lvl4pPr>
            <a:lvl5pPr>
              <a:spcBef>
                <a:spcPts val="0"/>
              </a:spcBef>
              <a:buSzPct val="100000"/>
              <a:defRPr sz="1200"/>
            </a:lvl5pPr>
            <a:lvl6pPr>
              <a:spcBef>
                <a:spcPts val="0"/>
              </a:spcBef>
              <a:buSzPct val="100000"/>
              <a:defRPr sz="1200"/>
            </a:lvl6pPr>
            <a:lvl7pPr>
              <a:spcBef>
                <a:spcPts val="0"/>
              </a:spcBef>
              <a:buSzPct val="100000"/>
              <a:defRPr sz="1200"/>
            </a:lvl7pPr>
            <a:lvl8pPr>
              <a:spcBef>
                <a:spcPts val="0"/>
              </a:spcBef>
              <a:buSzPct val="100000"/>
              <a:defRPr sz="1200"/>
            </a:lvl8pPr>
            <a:lvl9pPr>
              <a:spcBef>
                <a:spcPts val="0"/>
              </a:spcBef>
              <a:buSzPct val="100000"/>
              <a:defRPr sz="1200"/>
            </a:lvl9pPr>
          </a:lstStyle>
          <a:p>
            <a:endParaRPr/>
          </a:p>
        </p:txBody>
      </p:sp>
      <p:sp>
        <p:nvSpPr>
          <p:cNvPr id="40" name="Shape 40"/>
          <p:cNvSpPr txBox="1">
            <a:spLocks noGrp="1"/>
          </p:cNvSpPr>
          <p:nvPr>
            <p:ph type="body" idx="2"/>
          </p:nvPr>
        </p:nvSpPr>
        <p:spPr>
          <a:xfrm>
            <a:off x="4832400" y="1229975"/>
            <a:ext cx="3999899" cy="3339000"/>
          </a:xfrm>
          <a:prstGeom prst="rect">
            <a:avLst/>
          </a:prstGeom>
        </p:spPr>
        <p:txBody>
          <a:bodyPr lIns="91425" tIns="91425" rIns="91425" bIns="91425" anchor="t" anchorCtr="0"/>
          <a:lstStyle>
            <a:lvl1pPr>
              <a:spcBef>
                <a:spcPts val="0"/>
              </a:spcBef>
              <a:buSzPct val="100000"/>
              <a:defRPr sz="1400"/>
            </a:lvl1pPr>
            <a:lvl2pPr>
              <a:spcBef>
                <a:spcPts val="0"/>
              </a:spcBef>
              <a:buSzPct val="100000"/>
              <a:defRPr sz="1200"/>
            </a:lvl2pPr>
            <a:lvl3pPr>
              <a:spcBef>
                <a:spcPts val="0"/>
              </a:spcBef>
              <a:buSzPct val="100000"/>
              <a:defRPr sz="1200"/>
            </a:lvl3pPr>
            <a:lvl4pPr>
              <a:spcBef>
                <a:spcPts val="0"/>
              </a:spcBef>
              <a:buSzPct val="100000"/>
              <a:defRPr sz="1200"/>
            </a:lvl4pPr>
            <a:lvl5pPr>
              <a:spcBef>
                <a:spcPts val="0"/>
              </a:spcBef>
              <a:buSzPct val="100000"/>
              <a:defRPr sz="1200"/>
            </a:lvl5pPr>
            <a:lvl6pPr>
              <a:spcBef>
                <a:spcPts val="0"/>
              </a:spcBef>
              <a:buSzPct val="100000"/>
              <a:defRPr sz="1200"/>
            </a:lvl6pPr>
            <a:lvl7pPr>
              <a:spcBef>
                <a:spcPts val="0"/>
              </a:spcBef>
              <a:buSzPct val="100000"/>
              <a:defRPr sz="1200"/>
            </a:lvl7pPr>
            <a:lvl8pPr>
              <a:spcBef>
                <a:spcPts val="0"/>
              </a:spcBef>
              <a:buSzPct val="100000"/>
              <a:defRPr sz="1200"/>
            </a:lvl8pPr>
            <a:lvl9pPr>
              <a:spcBef>
                <a:spcPts val="0"/>
              </a:spcBef>
              <a:buSzPct val="100000"/>
              <a:defRPr sz="1200"/>
            </a:lvl9pPr>
          </a:lstStyle>
          <a:p>
            <a:endParaRPr/>
          </a:p>
        </p:txBody>
      </p:sp>
      <p:sp>
        <p:nvSpPr>
          <p:cNvPr id="41" name="Shape 41"/>
          <p:cNvSpPr txBox="1">
            <a:spLocks noGrp="1"/>
          </p:cNvSpPr>
          <p:nvPr>
            <p:ph type="sldNum" idx="12"/>
          </p:nvPr>
        </p:nvSpPr>
        <p:spPr>
          <a:xfrm>
            <a:off x="8460431" y="4651190"/>
            <a:ext cx="548699" cy="393600"/>
          </a:xfrm>
          <a:prstGeom prst="rect">
            <a:avLst/>
          </a:prstGeom>
        </p:spPr>
        <p:txBody>
          <a:bodyPr lIns="91425" tIns="91425" rIns="91425" bIns="91425" anchor="ctr" anchorCtr="0">
            <a:noAutofit/>
          </a:bodyPr>
          <a:lstStyle/>
          <a:p>
            <a:pPr>
              <a:spcBef>
                <a:spcPts val="0"/>
              </a:spcBef>
              <a:buNone/>
            </a:pPr>
            <a:fld id="{00000000-1234-1234-1234-123412341234}" type="slidenum">
              <a:rPr lang="en">
                <a:solidFill>
                  <a:schemeClr val="dk2"/>
                </a:solidFill>
              </a:rPr>
              <a:t>‹#›</a:t>
            </a:fld>
            <a:endParaRPr lang="en">
              <a:solidFill>
                <a:schemeClr val="dk2"/>
              </a:solidFil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Shape 42"/>
        <p:cNvGrpSpPr/>
        <p:nvPr/>
      </p:nvGrpSpPr>
      <p:grpSpPr>
        <a:xfrm>
          <a:off x="0" y="0"/>
          <a:ext cx="0" cy="0"/>
          <a:chOff x="0" y="0"/>
          <a:chExt cx="0" cy="0"/>
        </a:xfrm>
      </p:grpSpPr>
      <p:sp>
        <p:nvSpPr>
          <p:cNvPr id="43" name="Shape 43"/>
          <p:cNvSpPr txBox="1">
            <a:spLocks noGrp="1"/>
          </p:cNvSpPr>
          <p:nvPr>
            <p:ph type="title"/>
          </p:nvPr>
        </p:nvSpPr>
        <p:spPr>
          <a:xfrm>
            <a:off x="311700" y="410000"/>
            <a:ext cx="8520599" cy="607800"/>
          </a:xfrm>
          <a:prstGeom prst="rect">
            <a:avLst/>
          </a:prstGeom>
        </p:spPr>
        <p:txBody>
          <a:bodyPr lIns="91425" tIns="91425" rIns="91425" bIns="91425" anchor="t" anchorCtr="0"/>
          <a:lstStyle>
            <a:lvl1pPr>
              <a:spcBef>
                <a:spcPts val="0"/>
              </a:spcBef>
              <a:defRPr/>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a:endParaRPr/>
          </a:p>
        </p:txBody>
      </p:sp>
      <p:sp>
        <p:nvSpPr>
          <p:cNvPr id="44" name="Shape 44"/>
          <p:cNvSpPr txBox="1">
            <a:spLocks noGrp="1"/>
          </p:cNvSpPr>
          <p:nvPr>
            <p:ph type="sldNum" idx="12"/>
          </p:nvPr>
        </p:nvSpPr>
        <p:spPr>
          <a:xfrm>
            <a:off x="8460431" y="4651190"/>
            <a:ext cx="548699" cy="393600"/>
          </a:xfrm>
          <a:prstGeom prst="rect">
            <a:avLst/>
          </a:prstGeom>
        </p:spPr>
        <p:txBody>
          <a:bodyPr lIns="91425" tIns="91425" rIns="91425" bIns="91425" anchor="ctr" anchorCtr="0">
            <a:noAutofit/>
          </a:bodyPr>
          <a:lstStyle/>
          <a:p>
            <a:pPr>
              <a:spcBef>
                <a:spcPts val="0"/>
              </a:spcBef>
              <a:buNone/>
            </a:pPr>
            <a:fld id="{00000000-1234-1234-1234-123412341234}" type="slidenum">
              <a:rPr lang="en">
                <a:solidFill>
                  <a:schemeClr val="dk2"/>
                </a:solidFill>
              </a:rPr>
              <a:t>‹#›</a:t>
            </a:fld>
            <a:endParaRPr lang="en">
              <a:solidFill>
                <a:schemeClr val="dk2"/>
              </a:solidFil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cSld name="One column text">
    <p:spTree>
      <p:nvGrpSpPr>
        <p:cNvPr id="1" name="Shape 45"/>
        <p:cNvGrpSpPr/>
        <p:nvPr/>
      </p:nvGrpSpPr>
      <p:grpSpPr>
        <a:xfrm>
          <a:off x="0" y="0"/>
          <a:ext cx="0" cy="0"/>
          <a:chOff x="0" y="0"/>
          <a:chExt cx="0" cy="0"/>
        </a:xfrm>
      </p:grpSpPr>
      <p:sp>
        <p:nvSpPr>
          <p:cNvPr id="46" name="Shape 46"/>
          <p:cNvSpPr txBox="1">
            <a:spLocks noGrp="1"/>
          </p:cNvSpPr>
          <p:nvPr>
            <p:ph type="title"/>
          </p:nvPr>
        </p:nvSpPr>
        <p:spPr>
          <a:xfrm>
            <a:off x="311700" y="555600"/>
            <a:ext cx="2807999" cy="755699"/>
          </a:xfrm>
          <a:prstGeom prst="rect">
            <a:avLst/>
          </a:prstGeom>
        </p:spPr>
        <p:txBody>
          <a:bodyPr lIns="91425" tIns="91425" rIns="91425" bIns="91425" anchor="b" anchorCtr="0"/>
          <a:lstStyle>
            <a:lvl1pPr>
              <a:spcBef>
                <a:spcPts val="0"/>
              </a:spcBef>
              <a:buSzPct val="100000"/>
              <a:defRPr sz="2400"/>
            </a:lvl1pPr>
            <a:lvl2pPr>
              <a:spcBef>
                <a:spcPts val="0"/>
              </a:spcBef>
              <a:buSzPct val="100000"/>
              <a:defRPr sz="2400"/>
            </a:lvl2pPr>
            <a:lvl3pPr>
              <a:spcBef>
                <a:spcPts val="0"/>
              </a:spcBef>
              <a:buSzPct val="100000"/>
              <a:defRPr sz="2400"/>
            </a:lvl3pPr>
            <a:lvl4pPr>
              <a:spcBef>
                <a:spcPts val="0"/>
              </a:spcBef>
              <a:buSzPct val="100000"/>
              <a:defRPr sz="2400"/>
            </a:lvl4pPr>
            <a:lvl5pPr>
              <a:spcBef>
                <a:spcPts val="0"/>
              </a:spcBef>
              <a:buSzPct val="100000"/>
              <a:defRPr sz="2400"/>
            </a:lvl5pPr>
            <a:lvl6pPr>
              <a:spcBef>
                <a:spcPts val="0"/>
              </a:spcBef>
              <a:buSzPct val="100000"/>
              <a:defRPr sz="2400"/>
            </a:lvl6pPr>
            <a:lvl7pPr>
              <a:spcBef>
                <a:spcPts val="0"/>
              </a:spcBef>
              <a:buSzPct val="100000"/>
              <a:defRPr sz="2400"/>
            </a:lvl7pPr>
            <a:lvl8pPr>
              <a:spcBef>
                <a:spcPts val="0"/>
              </a:spcBef>
              <a:buSzPct val="100000"/>
              <a:defRPr sz="2400"/>
            </a:lvl8pPr>
            <a:lvl9pPr>
              <a:spcBef>
                <a:spcPts val="0"/>
              </a:spcBef>
              <a:buSzPct val="100000"/>
              <a:defRPr sz="2400"/>
            </a:lvl9pPr>
          </a:lstStyle>
          <a:p>
            <a:endParaRPr/>
          </a:p>
        </p:txBody>
      </p:sp>
      <p:sp>
        <p:nvSpPr>
          <p:cNvPr id="47" name="Shape 47"/>
          <p:cNvSpPr txBox="1">
            <a:spLocks noGrp="1"/>
          </p:cNvSpPr>
          <p:nvPr>
            <p:ph type="body" idx="1"/>
          </p:nvPr>
        </p:nvSpPr>
        <p:spPr>
          <a:xfrm>
            <a:off x="311700" y="1465804"/>
            <a:ext cx="2807999" cy="3103199"/>
          </a:xfrm>
          <a:prstGeom prst="rect">
            <a:avLst/>
          </a:prstGeom>
        </p:spPr>
        <p:txBody>
          <a:bodyPr lIns="91425" tIns="91425" rIns="91425" bIns="91425" anchor="t" anchorCtr="0"/>
          <a:lstStyle>
            <a:lvl1pPr>
              <a:spcBef>
                <a:spcPts val="0"/>
              </a:spcBef>
              <a:buSzPct val="100000"/>
              <a:defRPr sz="1200"/>
            </a:lvl1pPr>
            <a:lvl2pPr>
              <a:spcBef>
                <a:spcPts val="0"/>
              </a:spcBef>
              <a:buSzPct val="100000"/>
              <a:defRPr sz="1200"/>
            </a:lvl2pPr>
            <a:lvl3pPr>
              <a:spcBef>
                <a:spcPts val="0"/>
              </a:spcBef>
              <a:buSzPct val="100000"/>
              <a:defRPr sz="1200"/>
            </a:lvl3pPr>
            <a:lvl4pPr>
              <a:spcBef>
                <a:spcPts val="0"/>
              </a:spcBef>
              <a:buSzPct val="100000"/>
              <a:defRPr sz="1200"/>
            </a:lvl4pPr>
            <a:lvl5pPr>
              <a:spcBef>
                <a:spcPts val="0"/>
              </a:spcBef>
              <a:buSzPct val="100000"/>
              <a:defRPr sz="1200"/>
            </a:lvl5pPr>
            <a:lvl6pPr>
              <a:spcBef>
                <a:spcPts val="0"/>
              </a:spcBef>
              <a:buSzPct val="100000"/>
              <a:defRPr sz="1200"/>
            </a:lvl6pPr>
            <a:lvl7pPr>
              <a:spcBef>
                <a:spcPts val="0"/>
              </a:spcBef>
              <a:buSzPct val="100000"/>
              <a:defRPr sz="1200"/>
            </a:lvl7pPr>
            <a:lvl8pPr>
              <a:spcBef>
                <a:spcPts val="0"/>
              </a:spcBef>
              <a:buSzPct val="100000"/>
              <a:defRPr sz="1200"/>
            </a:lvl8pPr>
            <a:lvl9pPr>
              <a:spcBef>
                <a:spcPts val="0"/>
              </a:spcBef>
              <a:buSzPct val="100000"/>
              <a:defRPr sz="1200"/>
            </a:lvl9pPr>
          </a:lstStyle>
          <a:p>
            <a:endParaRPr/>
          </a:p>
        </p:txBody>
      </p:sp>
      <p:sp>
        <p:nvSpPr>
          <p:cNvPr id="48" name="Shape 48"/>
          <p:cNvSpPr txBox="1">
            <a:spLocks noGrp="1"/>
          </p:cNvSpPr>
          <p:nvPr>
            <p:ph type="sldNum" idx="12"/>
          </p:nvPr>
        </p:nvSpPr>
        <p:spPr>
          <a:xfrm>
            <a:off x="8460431" y="4651190"/>
            <a:ext cx="548699" cy="393600"/>
          </a:xfrm>
          <a:prstGeom prst="rect">
            <a:avLst/>
          </a:prstGeom>
        </p:spPr>
        <p:txBody>
          <a:bodyPr lIns="91425" tIns="91425" rIns="91425" bIns="91425" anchor="ctr" anchorCtr="0">
            <a:noAutofit/>
          </a:bodyPr>
          <a:lstStyle/>
          <a:p>
            <a:pPr>
              <a:spcBef>
                <a:spcPts val="0"/>
              </a:spcBef>
              <a:buNone/>
            </a:pPr>
            <a:fld id="{00000000-1234-1234-1234-123412341234}" type="slidenum">
              <a:rPr lang="en">
                <a:solidFill>
                  <a:schemeClr val="dk2"/>
                </a:solidFill>
              </a:rPr>
              <a:t>‹#›</a:t>
            </a:fld>
            <a:endParaRPr lang="en">
              <a:solidFill>
                <a:schemeClr val="dk2"/>
              </a:solidFil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cSld name="Main point">
    <p:bg>
      <p:bgPr>
        <a:solidFill>
          <a:schemeClr val="accent4"/>
        </a:solidFill>
        <a:effectLst/>
      </p:bgPr>
    </p:bg>
    <p:spTree>
      <p:nvGrpSpPr>
        <p:cNvPr id="1" name="Shape 49"/>
        <p:cNvGrpSpPr/>
        <p:nvPr/>
      </p:nvGrpSpPr>
      <p:grpSpPr>
        <a:xfrm>
          <a:off x="0" y="0"/>
          <a:ext cx="0" cy="0"/>
          <a:chOff x="0" y="0"/>
          <a:chExt cx="0" cy="0"/>
        </a:xfrm>
      </p:grpSpPr>
      <p:grpSp>
        <p:nvGrpSpPr>
          <p:cNvPr id="50" name="Shape 50"/>
          <p:cNvGrpSpPr/>
          <p:nvPr/>
        </p:nvGrpSpPr>
        <p:grpSpPr>
          <a:xfrm>
            <a:off x="6098378" y="4"/>
            <a:ext cx="3045625" cy="2030570"/>
            <a:chOff x="6098378" y="4"/>
            <a:chExt cx="3045625" cy="2030570"/>
          </a:xfrm>
        </p:grpSpPr>
        <p:sp>
          <p:nvSpPr>
            <p:cNvPr id="51" name="Shape 51"/>
            <p:cNvSpPr/>
            <p:nvPr/>
          </p:nvSpPr>
          <p:spPr>
            <a:xfrm>
              <a:off x="8128803" y="15"/>
              <a:ext cx="1015200" cy="1015200"/>
            </a:xfrm>
            <a:prstGeom prst="rect">
              <a:avLst/>
            </a:prstGeom>
            <a:solidFill>
              <a:schemeClr val="accent3"/>
            </a:solidFill>
            <a:ln>
              <a:noFill/>
            </a:ln>
          </p:spPr>
          <p:txBody>
            <a:bodyPr lIns="91425" tIns="91425" rIns="91425" bIns="91425" anchor="ctr" anchorCtr="0">
              <a:noAutofit/>
            </a:bodyPr>
            <a:lstStyle/>
            <a:p>
              <a:pPr>
                <a:spcBef>
                  <a:spcPts val="0"/>
                </a:spcBef>
                <a:buNone/>
              </a:pPr>
              <a:endParaRPr/>
            </a:p>
          </p:txBody>
        </p:sp>
        <p:sp>
          <p:nvSpPr>
            <p:cNvPr id="52" name="Shape 52"/>
            <p:cNvSpPr/>
            <p:nvPr/>
          </p:nvSpPr>
          <p:spPr>
            <a:xfrm flipH="1">
              <a:off x="7113463" y="4"/>
              <a:ext cx="1015200" cy="1015200"/>
            </a:xfrm>
            <a:prstGeom prst="rtTriangle">
              <a:avLst/>
            </a:prstGeom>
            <a:solidFill>
              <a:schemeClr val="accent5"/>
            </a:solidFill>
            <a:ln>
              <a:noFill/>
            </a:ln>
          </p:spPr>
          <p:txBody>
            <a:bodyPr lIns="91425" tIns="91425" rIns="91425" bIns="91425" anchor="ctr" anchorCtr="0">
              <a:noAutofit/>
            </a:bodyPr>
            <a:lstStyle/>
            <a:p>
              <a:pPr>
                <a:spcBef>
                  <a:spcPts val="0"/>
                </a:spcBef>
                <a:buNone/>
              </a:pPr>
              <a:endParaRPr/>
            </a:p>
          </p:txBody>
        </p:sp>
        <p:sp>
          <p:nvSpPr>
            <p:cNvPr id="53" name="Shape 53"/>
            <p:cNvSpPr/>
            <p:nvPr/>
          </p:nvSpPr>
          <p:spPr>
            <a:xfrm rot="10800000" flipH="1">
              <a:off x="7113588" y="106"/>
              <a:ext cx="1015200" cy="1015200"/>
            </a:xfrm>
            <a:prstGeom prst="rtTriangle">
              <a:avLst/>
            </a:prstGeom>
            <a:solidFill>
              <a:schemeClr val="accent3"/>
            </a:solidFill>
            <a:ln>
              <a:noFill/>
            </a:ln>
          </p:spPr>
          <p:txBody>
            <a:bodyPr lIns="91425" tIns="91425" rIns="91425" bIns="91425" anchor="ctr" anchorCtr="0">
              <a:noAutofit/>
            </a:bodyPr>
            <a:lstStyle/>
            <a:p>
              <a:pPr>
                <a:spcBef>
                  <a:spcPts val="0"/>
                </a:spcBef>
                <a:buNone/>
              </a:pPr>
              <a:endParaRPr/>
            </a:p>
          </p:txBody>
        </p:sp>
        <p:sp>
          <p:nvSpPr>
            <p:cNvPr id="54" name="Shape 54"/>
            <p:cNvSpPr/>
            <p:nvPr/>
          </p:nvSpPr>
          <p:spPr>
            <a:xfrm rot="10800000">
              <a:off x="6098378" y="96"/>
              <a:ext cx="1015200" cy="1015200"/>
            </a:xfrm>
            <a:prstGeom prst="rtTriangle">
              <a:avLst/>
            </a:prstGeom>
            <a:solidFill>
              <a:schemeClr val="accent5"/>
            </a:solidFill>
            <a:ln>
              <a:noFill/>
            </a:ln>
          </p:spPr>
          <p:txBody>
            <a:bodyPr lIns="91425" tIns="91425" rIns="91425" bIns="91425" anchor="ctr" anchorCtr="0">
              <a:noAutofit/>
            </a:bodyPr>
            <a:lstStyle/>
            <a:p>
              <a:pPr>
                <a:spcBef>
                  <a:spcPts val="0"/>
                </a:spcBef>
                <a:buNone/>
              </a:pPr>
              <a:endParaRPr/>
            </a:p>
          </p:txBody>
        </p:sp>
        <p:sp>
          <p:nvSpPr>
            <p:cNvPr id="55" name="Shape 55"/>
            <p:cNvSpPr/>
            <p:nvPr/>
          </p:nvSpPr>
          <p:spPr>
            <a:xfrm rot="10800000">
              <a:off x="8128789" y="1015375"/>
              <a:ext cx="1015200" cy="1015200"/>
            </a:xfrm>
            <a:prstGeom prst="rtTriangle">
              <a:avLst/>
            </a:prstGeom>
            <a:solidFill>
              <a:schemeClr val="accent5"/>
            </a:solidFill>
            <a:ln>
              <a:noFill/>
            </a:ln>
          </p:spPr>
          <p:txBody>
            <a:bodyPr lIns="91425" tIns="91425" rIns="91425" bIns="91425" anchor="ctr" anchorCtr="0">
              <a:noAutofit/>
            </a:bodyPr>
            <a:lstStyle/>
            <a:p>
              <a:pPr>
                <a:spcBef>
                  <a:spcPts val="0"/>
                </a:spcBef>
                <a:buNone/>
              </a:pPr>
              <a:endParaRPr/>
            </a:p>
          </p:txBody>
        </p:sp>
      </p:grpSp>
      <p:sp>
        <p:nvSpPr>
          <p:cNvPr id="56" name="Shape 56"/>
          <p:cNvSpPr txBox="1">
            <a:spLocks noGrp="1"/>
          </p:cNvSpPr>
          <p:nvPr>
            <p:ph type="title"/>
          </p:nvPr>
        </p:nvSpPr>
        <p:spPr>
          <a:xfrm>
            <a:off x="490250" y="526350"/>
            <a:ext cx="5618700" cy="4090800"/>
          </a:xfrm>
          <a:prstGeom prst="rect">
            <a:avLst/>
          </a:prstGeom>
        </p:spPr>
        <p:txBody>
          <a:bodyPr lIns="91425" tIns="91425" rIns="91425" bIns="91425" anchor="ctr" anchorCtr="0"/>
          <a:lstStyle>
            <a:lvl1pPr>
              <a:spcBef>
                <a:spcPts val="0"/>
              </a:spcBef>
              <a:buClr>
                <a:schemeClr val="lt1"/>
              </a:buClr>
              <a:buSzPct val="100000"/>
              <a:defRPr sz="4800">
                <a:solidFill>
                  <a:schemeClr val="lt1"/>
                </a:solidFill>
              </a:defRPr>
            </a:lvl1pPr>
            <a:lvl2pPr>
              <a:spcBef>
                <a:spcPts val="0"/>
              </a:spcBef>
              <a:buClr>
                <a:schemeClr val="lt1"/>
              </a:buClr>
              <a:buSzPct val="100000"/>
              <a:defRPr sz="4800">
                <a:solidFill>
                  <a:schemeClr val="lt1"/>
                </a:solidFill>
              </a:defRPr>
            </a:lvl2pPr>
            <a:lvl3pPr>
              <a:spcBef>
                <a:spcPts val="0"/>
              </a:spcBef>
              <a:buClr>
                <a:schemeClr val="lt1"/>
              </a:buClr>
              <a:buSzPct val="100000"/>
              <a:defRPr sz="4800">
                <a:solidFill>
                  <a:schemeClr val="lt1"/>
                </a:solidFill>
              </a:defRPr>
            </a:lvl3pPr>
            <a:lvl4pPr>
              <a:spcBef>
                <a:spcPts val="0"/>
              </a:spcBef>
              <a:buClr>
                <a:schemeClr val="lt1"/>
              </a:buClr>
              <a:buSzPct val="100000"/>
              <a:defRPr sz="4800">
                <a:solidFill>
                  <a:schemeClr val="lt1"/>
                </a:solidFill>
              </a:defRPr>
            </a:lvl4pPr>
            <a:lvl5pPr>
              <a:spcBef>
                <a:spcPts val="0"/>
              </a:spcBef>
              <a:buClr>
                <a:schemeClr val="lt1"/>
              </a:buClr>
              <a:buSzPct val="100000"/>
              <a:defRPr sz="4800">
                <a:solidFill>
                  <a:schemeClr val="lt1"/>
                </a:solidFill>
              </a:defRPr>
            </a:lvl5pPr>
            <a:lvl6pPr>
              <a:spcBef>
                <a:spcPts val="0"/>
              </a:spcBef>
              <a:buClr>
                <a:schemeClr val="lt1"/>
              </a:buClr>
              <a:buSzPct val="100000"/>
              <a:defRPr sz="4800">
                <a:solidFill>
                  <a:schemeClr val="lt1"/>
                </a:solidFill>
              </a:defRPr>
            </a:lvl6pPr>
            <a:lvl7pPr>
              <a:spcBef>
                <a:spcPts val="0"/>
              </a:spcBef>
              <a:buClr>
                <a:schemeClr val="lt1"/>
              </a:buClr>
              <a:buSzPct val="100000"/>
              <a:defRPr sz="4800">
                <a:solidFill>
                  <a:schemeClr val="lt1"/>
                </a:solidFill>
              </a:defRPr>
            </a:lvl7pPr>
            <a:lvl8pPr>
              <a:spcBef>
                <a:spcPts val="0"/>
              </a:spcBef>
              <a:buClr>
                <a:schemeClr val="lt1"/>
              </a:buClr>
              <a:buSzPct val="100000"/>
              <a:defRPr sz="4800">
                <a:solidFill>
                  <a:schemeClr val="lt1"/>
                </a:solidFill>
              </a:defRPr>
            </a:lvl8pPr>
            <a:lvl9pPr>
              <a:spcBef>
                <a:spcPts val="0"/>
              </a:spcBef>
              <a:buClr>
                <a:schemeClr val="lt1"/>
              </a:buClr>
              <a:buSzPct val="100000"/>
              <a:defRPr sz="4800">
                <a:solidFill>
                  <a:schemeClr val="lt1"/>
                </a:solidFill>
              </a:defRPr>
            </a:lvl9pPr>
          </a:lstStyle>
          <a:p>
            <a:endParaRPr/>
          </a:p>
        </p:txBody>
      </p:sp>
      <p:sp>
        <p:nvSpPr>
          <p:cNvPr id="57" name="Shape 57"/>
          <p:cNvSpPr txBox="1">
            <a:spLocks noGrp="1"/>
          </p:cNvSpPr>
          <p:nvPr>
            <p:ph type="sldNum" idx="12"/>
          </p:nvPr>
        </p:nvSpPr>
        <p:spPr>
          <a:xfrm>
            <a:off x="8460431" y="4651190"/>
            <a:ext cx="548699" cy="393600"/>
          </a:xfrm>
          <a:prstGeom prst="rect">
            <a:avLst/>
          </a:prstGeom>
        </p:spPr>
        <p:txBody>
          <a:bodyPr lIns="91425" tIns="91425" rIns="91425" bIns="91425" anchor="ctr" anchorCtr="0">
            <a:noAutofit/>
          </a:bodyPr>
          <a:lstStyle/>
          <a:p>
            <a:pPr>
              <a:spcBef>
                <a:spcPts val="0"/>
              </a:spcBef>
              <a:buNone/>
            </a:pPr>
            <a:fld id="{00000000-1234-1234-1234-123412341234}" type="slidenum">
              <a:rPr lang="en"/>
              <a:t>‹#›</a:t>
            </a:fld>
            <a:endParaRPr lang="e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cSld name="Section title and description">
    <p:spTree>
      <p:nvGrpSpPr>
        <p:cNvPr id="1" name="Shape 58"/>
        <p:cNvGrpSpPr/>
        <p:nvPr/>
      </p:nvGrpSpPr>
      <p:grpSpPr>
        <a:xfrm>
          <a:off x="0" y="0"/>
          <a:ext cx="0" cy="0"/>
          <a:chOff x="0" y="0"/>
          <a:chExt cx="0" cy="0"/>
        </a:xfrm>
      </p:grpSpPr>
      <p:sp>
        <p:nvSpPr>
          <p:cNvPr id="59" name="Shape 59"/>
          <p:cNvSpPr/>
          <p:nvPr/>
        </p:nvSpPr>
        <p:spPr>
          <a:xfrm>
            <a:off x="4572000" y="-175"/>
            <a:ext cx="4572000" cy="5143499"/>
          </a:xfrm>
          <a:prstGeom prst="rect">
            <a:avLst/>
          </a:prstGeom>
          <a:solidFill>
            <a:schemeClr val="dk1"/>
          </a:solidFill>
          <a:ln>
            <a:noFill/>
          </a:ln>
        </p:spPr>
        <p:txBody>
          <a:bodyPr lIns="91425" tIns="91425" rIns="91425" bIns="91425" anchor="ctr" anchorCtr="0">
            <a:noAutofit/>
          </a:bodyPr>
          <a:lstStyle/>
          <a:p>
            <a:pPr>
              <a:spcBef>
                <a:spcPts val="0"/>
              </a:spcBef>
              <a:buNone/>
            </a:pPr>
            <a:endParaRPr/>
          </a:p>
        </p:txBody>
      </p:sp>
      <p:cxnSp>
        <p:nvCxnSpPr>
          <p:cNvPr id="60" name="Shape 60"/>
          <p:cNvCxnSpPr/>
          <p:nvPr/>
        </p:nvCxnSpPr>
        <p:spPr>
          <a:xfrm>
            <a:off x="5029675" y="4495500"/>
            <a:ext cx="468300" cy="0"/>
          </a:xfrm>
          <a:prstGeom prst="straightConnector1">
            <a:avLst/>
          </a:prstGeom>
          <a:noFill/>
          <a:ln w="19050" cap="flat" cmpd="sng">
            <a:solidFill>
              <a:schemeClr val="lt1"/>
            </a:solidFill>
            <a:prstDash val="solid"/>
            <a:round/>
            <a:headEnd type="none" w="med" len="med"/>
            <a:tailEnd type="none" w="med" len="med"/>
          </a:ln>
        </p:spPr>
      </p:cxnSp>
      <p:sp>
        <p:nvSpPr>
          <p:cNvPr id="61" name="Shape 61"/>
          <p:cNvSpPr txBox="1">
            <a:spLocks noGrp="1"/>
          </p:cNvSpPr>
          <p:nvPr>
            <p:ph type="title"/>
          </p:nvPr>
        </p:nvSpPr>
        <p:spPr>
          <a:xfrm>
            <a:off x="265500" y="1151100"/>
            <a:ext cx="4045199" cy="1564499"/>
          </a:xfrm>
          <a:prstGeom prst="rect">
            <a:avLst/>
          </a:prstGeom>
        </p:spPr>
        <p:txBody>
          <a:bodyPr lIns="91425" tIns="91425" rIns="91425" bIns="91425" anchor="b" anchorCtr="0"/>
          <a:lstStyle>
            <a:lvl1pPr algn="ctr">
              <a:spcBef>
                <a:spcPts val="0"/>
              </a:spcBef>
              <a:buSzPct val="100000"/>
              <a:defRPr sz="4200"/>
            </a:lvl1pPr>
            <a:lvl2pPr algn="ctr">
              <a:spcBef>
                <a:spcPts val="0"/>
              </a:spcBef>
              <a:buSzPct val="100000"/>
              <a:defRPr sz="4200"/>
            </a:lvl2pPr>
            <a:lvl3pPr algn="ctr">
              <a:spcBef>
                <a:spcPts val="0"/>
              </a:spcBef>
              <a:buSzPct val="100000"/>
              <a:defRPr sz="4200"/>
            </a:lvl3pPr>
            <a:lvl4pPr algn="ctr">
              <a:spcBef>
                <a:spcPts val="0"/>
              </a:spcBef>
              <a:buSzPct val="100000"/>
              <a:defRPr sz="4200"/>
            </a:lvl4pPr>
            <a:lvl5pPr algn="ctr">
              <a:spcBef>
                <a:spcPts val="0"/>
              </a:spcBef>
              <a:buSzPct val="100000"/>
              <a:defRPr sz="4200"/>
            </a:lvl5pPr>
            <a:lvl6pPr algn="ctr">
              <a:spcBef>
                <a:spcPts val="0"/>
              </a:spcBef>
              <a:buSzPct val="100000"/>
              <a:defRPr sz="4200"/>
            </a:lvl6pPr>
            <a:lvl7pPr algn="ctr">
              <a:spcBef>
                <a:spcPts val="0"/>
              </a:spcBef>
              <a:buSzPct val="100000"/>
              <a:defRPr sz="4200"/>
            </a:lvl7pPr>
            <a:lvl8pPr algn="ctr">
              <a:spcBef>
                <a:spcPts val="0"/>
              </a:spcBef>
              <a:buSzPct val="100000"/>
              <a:defRPr sz="4200"/>
            </a:lvl8pPr>
            <a:lvl9pPr algn="ctr">
              <a:spcBef>
                <a:spcPts val="0"/>
              </a:spcBef>
              <a:buSzPct val="100000"/>
              <a:defRPr sz="4200"/>
            </a:lvl9pPr>
          </a:lstStyle>
          <a:p>
            <a:endParaRPr/>
          </a:p>
        </p:txBody>
      </p:sp>
      <p:sp>
        <p:nvSpPr>
          <p:cNvPr id="62" name="Shape 62"/>
          <p:cNvSpPr txBox="1">
            <a:spLocks noGrp="1"/>
          </p:cNvSpPr>
          <p:nvPr>
            <p:ph type="subTitle" idx="1"/>
          </p:nvPr>
        </p:nvSpPr>
        <p:spPr>
          <a:xfrm>
            <a:off x="265500" y="2769001"/>
            <a:ext cx="4045199" cy="1269299"/>
          </a:xfrm>
          <a:prstGeom prst="rect">
            <a:avLst/>
          </a:prstGeom>
        </p:spPr>
        <p:txBody>
          <a:bodyPr lIns="91425" tIns="91425" rIns="91425" bIns="91425" anchor="t" anchorCtr="0"/>
          <a:lstStyle>
            <a:lvl1pPr algn="ctr">
              <a:lnSpc>
                <a:spcPct val="100000"/>
              </a:lnSpc>
              <a:spcBef>
                <a:spcPts val="0"/>
              </a:spcBef>
              <a:spcAft>
                <a:spcPts val="0"/>
              </a:spcAft>
              <a:buSzPct val="100000"/>
              <a:buNone/>
              <a:defRPr sz="2100"/>
            </a:lvl1pPr>
            <a:lvl2pPr algn="ctr">
              <a:lnSpc>
                <a:spcPct val="100000"/>
              </a:lnSpc>
              <a:spcBef>
                <a:spcPts val="0"/>
              </a:spcBef>
              <a:spcAft>
                <a:spcPts val="0"/>
              </a:spcAft>
              <a:buSzPct val="100000"/>
              <a:buNone/>
              <a:defRPr sz="2100"/>
            </a:lvl2pPr>
            <a:lvl3pPr algn="ctr">
              <a:lnSpc>
                <a:spcPct val="100000"/>
              </a:lnSpc>
              <a:spcBef>
                <a:spcPts val="0"/>
              </a:spcBef>
              <a:spcAft>
                <a:spcPts val="0"/>
              </a:spcAft>
              <a:buSzPct val="100000"/>
              <a:buNone/>
              <a:defRPr sz="2100"/>
            </a:lvl3pPr>
            <a:lvl4pPr algn="ctr">
              <a:lnSpc>
                <a:spcPct val="100000"/>
              </a:lnSpc>
              <a:spcBef>
                <a:spcPts val="0"/>
              </a:spcBef>
              <a:spcAft>
                <a:spcPts val="0"/>
              </a:spcAft>
              <a:buSzPct val="100000"/>
              <a:buNone/>
              <a:defRPr sz="2100"/>
            </a:lvl4pPr>
            <a:lvl5pPr algn="ctr">
              <a:lnSpc>
                <a:spcPct val="100000"/>
              </a:lnSpc>
              <a:spcBef>
                <a:spcPts val="0"/>
              </a:spcBef>
              <a:spcAft>
                <a:spcPts val="0"/>
              </a:spcAft>
              <a:buSzPct val="100000"/>
              <a:buNone/>
              <a:defRPr sz="2100"/>
            </a:lvl5pPr>
            <a:lvl6pPr algn="ctr">
              <a:lnSpc>
                <a:spcPct val="100000"/>
              </a:lnSpc>
              <a:spcBef>
                <a:spcPts val="0"/>
              </a:spcBef>
              <a:spcAft>
                <a:spcPts val="0"/>
              </a:spcAft>
              <a:buSzPct val="100000"/>
              <a:buNone/>
              <a:defRPr sz="2100"/>
            </a:lvl6pPr>
            <a:lvl7pPr algn="ctr">
              <a:lnSpc>
                <a:spcPct val="100000"/>
              </a:lnSpc>
              <a:spcBef>
                <a:spcPts val="0"/>
              </a:spcBef>
              <a:spcAft>
                <a:spcPts val="0"/>
              </a:spcAft>
              <a:buSzPct val="100000"/>
              <a:buNone/>
              <a:defRPr sz="2100"/>
            </a:lvl7pPr>
            <a:lvl8pPr algn="ctr">
              <a:lnSpc>
                <a:spcPct val="100000"/>
              </a:lnSpc>
              <a:spcBef>
                <a:spcPts val="0"/>
              </a:spcBef>
              <a:spcAft>
                <a:spcPts val="0"/>
              </a:spcAft>
              <a:buSzPct val="100000"/>
              <a:buNone/>
              <a:defRPr sz="2100"/>
            </a:lvl8pPr>
            <a:lvl9pPr algn="ctr">
              <a:lnSpc>
                <a:spcPct val="100000"/>
              </a:lnSpc>
              <a:spcBef>
                <a:spcPts val="0"/>
              </a:spcBef>
              <a:spcAft>
                <a:spcPts val="0"/>
              </a:spcAft>
              <a:buSzPct val="100000"/>
              <a:buNone/>
              <a:defRPr sz="2100"/>
            </a:lvl9pPr>
          </a:lstStyle>
          <a:p>
            <a:endParaRPr/>
          </a:p>
        </p:txBody>
      </p:sp>
      <p:sp>
        <p:nvSpPr>
          <p:cNvPr id="63" name="Shape 63"/>
          <p:cNvSpPr txBox="1">
            <a:spLocks noGrp="1"/>
          </p:cNvSpPr>
          <p:nvPr>
            <p:ph type="body" idx="2"/>
          </p:nvPr>
        </p:nvSpPr>
        <p:spPr>
          <a:xfrm>
            <a:off x="4939500" y="724200"/>
            <a:ext cx="3837000" cy="3695099"/>
          </a:xfrm>
          <a:prstGeom prst="rect">
            <a:avLst/>
          </a:prstGeom>
        </p:spPr>
        <p:txBody>
          <a:bodyPr lIns="91425" tIns="91425" rIns="91425" bIns="91425" anchor="ctr" anchorCtr="0"/>
          <a:lstStyle>
            <a:lvl1pPr>
              <a:spcBef>
                <a:spcPts val="0"/>
              </a:spcBef>
              <a:buClr>
                <a:schemeClr val="lt1"/>
              </a:buClr>
              <a:defRPr>
                <a:solidFill>
                  <a:schemeClr val="lt1"/>
                </a:solidFill>
              </a:defRPr>
            </a:lvl1pPr>
            <a:lvl2pPr>
              <a:spcBef>
                <a:spcPts val="0"/>
              </a:spcBef>
              <a:buClr>
                <a:schemeClr val="lt1"/>
              </a:buClr>
              <a:defRPr>
                <a:solidFill>
                  <a:schemeClr val="lt1"/>
                </a:solidFill>
              </a:defRPr>
            </a:lvl2pPr>
            <a:lvl3pPr>
              <a:spcBef>
                <a:spcPts val="0"/>
              </a:spcBef>
              <a:buClr>
                <a:schemeClr val="lt1"/>
              </a:buClr>
              <a:defRPr>
                <a:solidFill>
                  <a:schemeClr val="lt1"/>
                </a:solidFill>
              </a:defRPr>
            </a:lvl3pPr>
            <a:lvl4pPr>
              <a:spcBef>
                <a:spcPts val="0"/>
              </a:spcBef>
              <a:buClr>
                <a:schemeClr val="lt1"/>
              </a:buClr>
              <a:defRPr>
                <a:solidFill>
                  <a:schemeClr val="lt1"/>
                </a:solidFill>
              </a:defRPr>
            </a:lvl4pPr>
            <a:lvl5pPr>
              <a:spcBef>
                <a:spcPts val="0"/>
              </a:spcBef>
              <a:buClr>
                <a:schemeClr val="lt1"/>
              </a:buClr>
              <a:defRPr>
                <a:solidFill>
                  <a:schemeClr val="lt1"/>
                </a:solidFill>
              </a:defRPr>
            </a:lvl5pPr>
            <a:lvl6pPr>
              <a:spcBef>
                <a:spcPts val="0"/>
              </a:spcBef>
              <a:buClr>
                <a:schemeClr val="lt1"/>
              </a:buClr>
              <a:defRPr>
                <a:solidFill>
                  <a:schemeClr val="lt1"/>
                </a:solidFill>
              </a:defRPr>
            </a:lvl6pPr>
            <a:lvl7pPr>
              <a:spcBef>
                <a:spcPts val="0"/>
              </a:spcBef>
              <a:buClr>
                <a:schemeClr val="lt1"/>
              </a:buClr>
              <a:defRPr>
                <a:solidFill>
                  <a:schemeClr val="lt1"/>
                </a:solidFill>
              </a:defRPr>
            </a:lvl7pPr>
            <a:lvl8pPr>
              <a:spcBef>
                <a:spcPts val="0"/>
              </a:spcBef>
              <a:buClr>
                <a:schemeClr val="lt1"/>
              </a:buClr>
              <a:defRPr>
                <a:solidFill>
                  <a:schemeClr val="lt1"/>
                </a:solidFill>
              </a:defRPr>
            </a:lvl8pPr>
            <a:lvl9pPr>
              <a:spcBef>
                <a:spcPts val="0"/>
              </a:spcBef>
              <a:buClr>
                <a:schemeClr val="lt1"/>
              </a:buClr>
              <a:defRPr>
                <a:solidFill>
                  <a:schemeClr val="lt1"/>
                </a:solidFill>
              </a:defRPr>
            </a:lvl9pPr>
          </a:lstStyle>
          <a:p>
            <a:endParaRPr/>
          </a:p>
        </p:txBody>
      </p:sp>
      <p:sp>
        <p:nvSpPr>
          <p:cNvPr id="64" name="Shape 64"/>
          <p:cNvSpPr txBox="1">
            <a:spLocks noGrp="1"/>
          </p:cNvSpPr>
          <p:nvPr>
            <p:ph type="sldNum" idx="12"/>
          </p:nvPr>
        </p:nvSpPr>
        <p:spPr>
          <a:xfrm>
            <a:off x="8460431" y="4651190"/>
            <a:ext cx="548699" cy="393600"/>
          </a:xfrm>
          <a:prstGeom prst="rect">
            <a:avLst/>
          </a:prstGeom>
        </p:spPr>
        <p:txBody>
          <a:bodyPr lIns="91425" tIns="91425" rIns="91425" bIns="91425" anchor="ctr" anchorCtr="0">
            <a:noAutofit/>
          </a:bodyPr>
          <a:lstStyle/>
          <a:p>
            <a:pPr>
              <a:spcBef>
                <a:spcPts val="0"/>
              </a:spcBef>
              <a:buNone/>
            </a:pPr>
            <a:fld id="{00000000-1234-1234-1234-123412341234}" type="slidenum">
              <a:rPr lang="en"/>
              <a:t>‹#›</a:t>
            </a:fld>
            <a:endParaRPr lang="e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cSld name="Caption">
    <p:spTree>
      <p:nvGrpSpPr>
        <p:cNvPr id="1" name="Shape 65"/>
        <p:cNvGrpSpPr/>
        <p:nvPr/>
      </p:nvGrpSpPr>
      <p:grpSpPr>
        <a:xfrm>
          <a:off x="0" y="0"/>
          <a:ext cx="0" cy="0"/>
          <a:chOff x="0" y="0"/>
          <a:chExt cx="0" cy="0"/>
        </a:xfrm>
      </p:grpSpPr>
      <p:sp>
        <p:nvSpPr>
          <p:cNvPr id="66" name="Shape 66"/>
          <p:cNvSpPr txBox="1">
            <a:spLocks noGrp="1"/>
          </p:cNvSpPr>
          <p:nvPr>
            <p:ph type="body" idx="1"/>
          </p:nvPr>
        </p:nvSpPr>
        <p:spPr>
          <a:xfrm>
            <a:off x="319500" y="4230575"/>
            <a:ext cx="5998800" cy="598799"/>
          </a:xfrm>
          <a:prstGeom prst="rect">
            <a:avLst/>
          </a:prstGeom>
        </p:spPr>
        <p:txBody>
          <a:bodyPr lIns="91425" tIns="91425" rIns="91425" bIns="91425" anchor="ctr" anchorCtr="0"/>
          <a:lstStyle>
            <a:lvl1pPr>
              <a:lnSpc>
                <a:spcPct val="100000"/>
              </a:lnSpc>
              <a:spcBef>
                <a:spcPts val="0"/>
              </a:spcBef>
              <a:spcAft>
                <a:spcPts val="0"/>
              </a:spcAft>
              <a:buNone/>
              <a:defRPr/>
            </a:lvl1pPr>
          </a:lstStyle>
          <a:p>
            <a:endParaRPr/>
          </a:p>
        </p:txBody>
      </p:sp>
      <p:sp>
        <p:nvSpPr>
          <p:cNvPr id="67" name="Shape 67"/>
          <p:cNvSpPr txBox="1">
            <a:spLocks noGrp="1"/>
          </p:cNvSpPr>
          <p:nvPr>
            <p:ph type="sldNum" idx="12"/>
          </p:nvPr>
        </p:nvSpPr>
        <p:spPr>
          <a:xfrm>
            <a:off x="8460431" y="4651190"/>
            <a:ext cx="548699" cy="393600"/>
          </a:xfrm>
          <a:prstGeom prst="rect">
            <a:avLst/>
          </a:prstGeom>
        </p:spPr>
        <p:txBody>
          <a:bodyPr lIns="91425" tIns="91425" rIns="91425" bIns="91425" anchor="ctr" anchorCtr="0">
            <a:noAutofit/>
          </a:bodyPr>
          <a:lstStyle/>
          <a:p>
            <a:pPr>
              <a:spcBef>
                <a:spcPts val="0"/>
              </a:spcBef>
              <a:buNone/>
            </a:pPr>
            <a:fld id="{00000000-1234-1234-1234-123412341234}" type="slidenum">
              <a:rPr lang="en">
                <a:solidFill>
                  <a:schemeClr val="dk2"/>
                </a:solidFill>
              </a:rPr>
              <a:t>‹#›</a:t>
            </a:fld>
            <a:endParaRPr lang="en">
              <a:solidFill>
                <a:schemeClr val="dk2"/>
              </a:solidFill>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4"/>
        <p:cNvGrpSpPr/>
        <p:nvPr/>
      </p:nvGrpSpPr>
      <p:grpSpPr>
        <a:xfrm>
          <a:off x="0" y="0"/>
          <a:ext cx="0" cy="0"/>
          <a:chOff x="0" y="0"/>
          <a:chExt cx="0" cy="0"/>
        </a:xfrm>
      </p:grpSpPr>
      <p:sp>
        <p:nvSpPr>
          <p:cNvPr id="5" name="Shape 5"/>
          <p:cNvSpPr txBox="1">
            <a:spLocks noGrp="1"/>
          </p:cNvSpPr>
          <p:nvPr>
            <p:ph type="title"/>
          </p:nvPr>
        </p:nvSpPr>
        <p:spPr>
          <a:xfrm>
            <a:off x="311700" y="410000"/>
            <a:ext cx="8520599" cy="607800"/>
          </a:xfrm>
          <a:prstGeom prst="rect">
            <a:avLst/>
          </a:prstGeom>
          <a:noFill/>
          <a:ln>
            <a:noFill/>
          </a:ln>
        </p:spPr>
        <p:txBody>
          <a:bodyPr lIns="91425" tIns="91425" rIns="91425" bIns="91425" anchor="t" anchorCtr="0"/>
          <a:lstStyle>
            <a:lvl1pPr>
              <a:spcBef>
                <a:spcPts val="0"/>
              </a:spcBef>
              <a:buClr>
                <a:schemeClr val="dk1"/>
              </a:buClr>
              <a:buSzPct val="100000"/>
              <a:buFont typeface="Roboto"/>
              <a:buNone/>
              <a:defRPr sz="3000">
                <a:solidFill>
                  <a:schemeClr val="dk1"/>
                </a:solidFill>
                <a:latin typeface="Roboto"/>
                <a:ea typeface="Roboto"/>
                <a:cs typeface="Roboto"/>
                <a:sym typeface="Roboto"/>
              </a:defRPr>
            </a:lvl1pPr>
            <a:lvl2pPr>
              <a:spcBef>
                <a:spcPts val="0"/>
              </a:spcBef>
              <a:buClr>
                <a:schemeClr val="dk1"/>
              </a:buClr>
              <a:buSzPct val="100000"/>
              <a:buFont typeface="Roboto"/>
              <a:buNone/>
              <a:defRPr sz="3000">
                <a:solidFill>
                  <a:schemeClr val="dk1"/>
                </a:solidFill>
                <a:latin typeface="Roboto"/>
                <a:ea typeface="Roboto"/>
                <a:cs typeface="Roboto"/>
                <a:sym typeface="Roboto"/>
              </a:defRPr>
            </a:lvl2pPr>
            <a:lvl3pPr>
              <a:spcBef>
                <a:spcPts val="0"/>
              </a:spcBef>
              <a:buClr>
                <a:schemeClr val="dk1"/>
              </a:buClr>
              <a:buSzPct val="100000"/>
              <a:buFont typeface="Roboto"/>
              <a:buNone/>
              <a:defRPr sz="3000">
                <a:solidFill>
                  <a:schemeClr val="dk1"/>
                </a:solidFill>
                <a:latin typeface="Roboto"/>
                <a:ea typeface="Roboto"/>
                <a:cs typeface="Roboto"/>
                <a:sym typeface="Roboto"/>
              </a:defRPr>
            </a:lvl3pPr>
            <a:lvl4pPr>
              <a:spcBef>
                <a:spcPts val="0"/>
              </a:spcBef>
              <a:buClr>
                <a:schemeClr val="dk1"/>
              </a:buClr>
              <a:buSzPct val="100000"/>
              <a:buFont typeface="Roboto"/>
              <a:buNone/>
              <a:defRPr sz="3000">
                <a:solidFill>
                  <a:schemeClr val="dk1"/>
                </a:solidFill>
                <a:latin typeface="Roboto"/>
                <a:ea typeface="Roboto"/>
                <a:cs typeface="Roboto"/>
                <a:sym typeface="Roboto"/>
              </a:defRPr>
            </a:lvl4pPr>
            <a:lvl5pPr>
              <a:spcBef>
                <a:spcPts val="0"/>
              </a:spcBef>
              <a:buClr>
                <a:schemeClr val="dk1"/>
              </a:buClr>
              <a:buSzPct val="100000"/>
              <a:buFont typeface="Roboto"/>
              <a:buNone/>
              <a:defRPr sz="3000">
                <a:solidFill>
                  <a:schemeClr val="dk1"/>
                </a:solidFill>
                <a:latin typeface="Roboto"/>
                <a:ea typeface="Roboto"/>
                <a:cs typeface="Roboto"/>
                <a:sym typeface="Roboto"/>
              </a:defRPr>
            </a:lvl5pPr>
            <a:lvl6pPr>
              <a:spcBef>
                <a:spcPts val="0"/>
              </a:spcBef>
              <a:buClr>
                <a:schemeClr val="dk1"/>
              </a:buClr>
              <a:buSzPct val="100000"/>
              <a:buFont typeface="Roboto"/>
              <a:buNone/>
              <a:defRPr sz="3000">
                <a:solidFill>
                  <a:schemeClr val="dk1"/>
                </a:solidFill>
                <a:latin typeface="Roboto"/>
                <a:ea typeface="Roboto"/>
                <a:cs typeface="Roboto"/>
                <a:sym typeface="Roboto"/>
              </a:defRPr>
            </a:lvl6pPr>
            <a:lvl7pPr>
              <a:spcBef>
                <a:spcPts val="0"/>
              </a:spcBef>
              <a:buClr>
                <a:schemeClr val="dk1"/>
              </a:buClr>
              <a:buSzPct val="100000"/>
              <a:buFont typeface="Roboto"/>
              <a:buNone/>
              <a:defRPr sz="3000">
                <a:solidFill>
                  <a:schemeClr val="dk1"/>
                </a:solidFill>
                <a:latin typeface="Roboto"/>
                <a:ea typeface="Roboto"/>
                <a:cs typeface="Roboto"/>
                <a:sym typeface="Roboto"/>
              </a:defRPr>
            </a:lvl7pPr>
            <a:lvl8pPr>
              <a:spcBef>
                <a:spcPts val="0"/>
              </a:spcBef>
              <a:buClr>
                <a:schemeClr val="dk1"/>
              </a:buClr>
              <a:buSzPct val="100000"/>
              <a:buFont typeface="Roboto"/>
              <a:buNone/>
              <a:defRPr sz="3000">
                <a:solidFill>
                  <a:schemeClr val="dk1"/>
                </a:solidFill>
                <a:latin typeface="Roboto"/>
                <a:ea typeface="Roboto"/>
                <a:cs typeface="Roboto"/>
                <a:sym typeface="Roboto"/>
              </a:defRPr>
            </a:lvl8pPr>
            <a:lvl9pPr>
              <a:spcBef>
                <a:spcPts val="0"/>
              </a:spcBef>
              <a:buClr>
                <a:schemeClr val="dk1"/>
              </a:buClr>
              <a:buSzPct val="100000"/>
              <a:buFont typeface="Roboto"/>
              <a:buNone/>
              <a:defRPr sz="3000">
                <a:solidFill>
                  <a:schemeClr val="dk1"/>
                </a:solidFill>
                <a:latin typeface="Roboto"/>
                <a:ea typeface="Roboto"/>
                <a:cs typeface="Roboto"/>
                <a:sym typeface="Roboto"/>
              </a:defRPr>
            </a:lvl9pPr>
          </a:lstStyle>
          <a:p>
            <a:endParaRPr/>
          </a:p>
        </p:txBody>
      </p:sp>
      <p:sp>
        <p:nvSpPr>
          <p:cNvPr id="6" name="Shape 6"/>
          <p:cNvSpPr txBox="1">
            <a:spLocks noGrp="1"/>
          </p:cNvSpPr>
          <p:nvPr>
            <p:ph type="body" idx="1"/>
          </p:nvPr>
        </p:nvSpPr>
        <p:spPr>
          <a:xfrm>
            <a:off x="311700" y="1229875"/>
            <a:ext cx="8520599" cy="3339000"/>
          </a:xfrm>
          <a:prstGeom prst="rect">
            <a:avLst/>
          </a:prstGeom>
          <a:noFill/>
          <a:ln>
            <a:noFill/>
          </a:ln>
        </p:spPr>
        <p:txBody>
          <a:bodyPr lIns="91425" tIns="91425" rIns="91425" bIns="91425" anchor="t" anchorCtr="0"/>
          <a:lstStyle>
            <a:lvl1pPr>
              <a:lnSpc>
                <a:spcPct val="115000"/>
              </a:lnSpc>
              <a:spcBef>
                <a:spcPts val="0"/>
              </a:spcBef>
              <a:spcAft>
                <a:spcPts val="1600"/>
              </a:spcAft>
              <a:buClr>
                <a:schemeClr val="dk2"/>
              </a:buClr>
              <a:buSzPct val="100000"/>
              <a:buFont typeface="Roboto"/>
              <a:defRPr sz="1800">
                <a:solidFill>
                  <a:schemeClr val="dk2"/>
                </a:solidFill>
                <a:latin typeface="Roboto"/>
                <a:ea typeface="Roboto"/>
                <a:cs typeface="Roboto"/>
                <a:sym typeface="Roboto"/>
              </a:defRPr>
            </a:lvl1pPr>
            <a:lvl2pPr>
              <a:lnSpc>
                <a:spcPct val="115000"/>
              </a:lnSpc>
              <a:spcBef>
                <a:spcPts val="0"/>
              </a:spcBef>
              <a:spcAft>
                <a:spcPts val="1600"/>
              </a:spcAft>
              <a:buClr>
                <a:schemeClr val="dk2"/>
              </a:buClr>
              <a:buFont typeface="Roboto"/>
              <a:defRPr>
                <a:solidFill>
                  <a:schemeClr val="dk2"/>
                </a:solidFill>
                <a:latin typeface="Roboto"/>
                <a:ea typeface="Roboto"/>
                <a:cs typeface="Roboto"/>
                <a:sym typeface="Roboto"/>
              </a:defRPr>
            </a:lvl2pPr>
            <a:lvl3pPr>
              <a:lnSpc>
                <a:spcPct val="115000"/>
              </a:lnSpc>
              <a:spcBef>
                <a:spcPts val="0"/>
              </a:spcBef>
              <a:spcAft>
                <a:spcPts val="1600"/>
              </a:spcAft>
              <a:buClr>
                <a:schemeClr val="dk2"/>
              </a:buClr>
              <a:buFont typeface="Roboto"/>
              <a:defRPr>
                <a:solidFill>
                  <a:schemeClr val="dk2"/>
                </a:solidFill>
                <a:latin typeface="Roboto"/>
                <a:ea typeface="Roboto"/>
                <a:cs typeface="Roboto"/>
                <a:sym typeface="Roboto"/>
              </a:defRPr>
            </a:lvl3pPr>
            <a:lvl4pPr>
              <a:lnSpc>
                <a:spcPct val="115000"/>
              </a:lnSpc>
              <a:spcBef>
                <a:spcPts val="0"/>
              </a:spcBef>
              <a:spcAft>
                <a:spcPts val="1600"/>
              </a:spcAft>
              <a:buClr>
                <a:schemeClr val="dk2"/>
              </a:buClr>
              <a:buFont typeface="Roboto"/>
              <a:defRPr>
                <a:solidFill>
                  <a:schemeClr val="dk2"/>
                </a:solidFill>
                <a:latin typeface="Roboto"/>
                <a:ea typeface="Roboto"/>
                <a:cs typeface="Roboto"/>
                <a:sym typeface="Roboto"/>
              </a:defRPr>
            </a:lvl4pPr>
            <a:lvl5pPr>
              <a:lnSpc>
                <a:spcPct val="115000"/>
              </a:lnSpc>
              <a:spcBef>
                <a:spcPts val="0"/>
              </a:spcBef>
              <a:spcAft>
                <a:spcPts val="1600"/>
              </a:spcAft>
              <a:buClr>
                <a:schemeClr val="dk2"/>
              </a:buClr>
              <a:buFont typeface="Roboto"/>
              <a:defRPr>
                <a:solidFill>
                  <a:schemeClr val="dk2"/>
                </a:solidFill>
                <a:latin typeface="Roboto"/>
                <a:ea typeface="Roboto"/>
                <a:cs typeface="Roboto"/>
                <a:sym typeface="Roboto"/>
              </a:defRPr>
            </a:lvl5pPr>
            <a:lvl6pPr>
              <a:lnSpc>
                <a:spcPct val="115000"/>
              </a:lnSpc>
              <a:spcBef>
                <a:spcPts val="0"/>
              </a:spcBef>
              <a:spcAft>
                <a:spcPts val="1600"/>
              </a:spcAft>
              <a:buClr>
                <a:schemeClr val="dk2"/>
              </a:buClr>
              <a:buFont typeface="Roboto"/>
              <a:defRPr>
                <a:solidFill>
                  <a:schemeClr val="dk2"/>
                </a:solidFill>
                <a:latin typeface="Roboto"/>
                <a:ea typeface="Roboto"/>
                <a:cs typeface="Roboto"/>
                <a:sym typeface="Roboto"/>
              </a:defRPr>
            </a:lvl6pPr>
            <a:lvl7pPr>
              <a:lnSpc>
                <a:spcPct val="115000"/>
              </a:lnSpc>
              <a:spcBef>
                <a:spcPts val="0"/>
              </a:spcBef>
              <a:spcAft>
                <a:spcPts val="1600"/>
              </a:spcAft>
              <a:buClr>
                <a:schemeClr val="dk2"/>
              </a:buClr>
              <a:buFont typeface="Roboto"/>
              <a:defRPr>
                <a:solidFill>
                  <a:schemeClr val="dk2"/>
                </a:solidFill>
                <a:latin typeface="Roboto"/>
                <a:ea typeface="Roboto"/>
                <a:cs typeface="Roboto"/>
                <a:sym typeface="Roboto"/>
              </a:defRPr>
            </a:lvl7pPr>
            <a:lvl8pPr>
              <a:lnSpc>
                <a:spcPct val="115000"/>
              </a:lnSpc>
              <a:spcBef>
                <a:spcPts val="0"/>
              </a:spcBef>
              <a:spcAft>
                <a:spcPts val="1600"/>
              </a:spcAft>
              <a:buClr>
                <a:schemeClr val="dk2"/>
              </a:buClr>
              <a:buFont typeface="Roboto"/>
              <a:defRPr>
                <a:solidFill>
                  <a:schemeClr val="dk2"/>
                </a:solidFill>
                <a:latin typeface="Roboto"/>
                <a:ea typeface="Roboto"/>
                <a:cs typeface="Roboto"/>
                <a:sym typeface="Roboto"/>
              </a:defRPr>
            </a:lvl8pPr>
            <a:lvl9pPr>
              <a:lnSpc>
                <a:spcPct val="115000"/>
              </a:lnSpc>
              <a:spcBef>
                <a:spcPts val="0"/>
              </a:spcBef>
              <a:spcAft>
                <a:spcPts val="1600"/>
              </a:spcAft>
              <a:buClr>
                <a:schemeClr val="dk2"/>
              </a:buClr>
              <a:buFont typeface="Roboto"/>
              <a:defRPr>
                <a:solidFill>
                  <a:schemeClr val="dk2"/>
                </a:solidFill>
                <a:latin typeface="Roboto"/>
                <a:ea typeface="Roboto"/>
                <a:cs typeface="Roboto"/>
                <a:sym typeface="Roboto"/>
              </a:defRPr>
            </a:lvl9pPr>
          </a:lstStyle>
          <a:p>
            <a:endParaRPr/>
          </a:p>
        </p:txBody>
      </p:sp>
      <p:sp>
        <p:nvSpPr>
          <p:cNvPr id="7" name="Shape 7"/>
          <p:cNvSpPr txBox="1">
            <a:spLocks noGrp="1"/>
          </p:cNvSpPr>
          <p:nvPr>
            <p:ph type="sldNum" idx="12"/>
          </p:nvPr>
        </p:nvSpPr>
        <p:spPr>
          <a:xfrm>
            <a:off x="8460431" y="4651190"/>
            <a:ext cx="548699" cy="393600"/>
          </a:xfrm>
          <a:prstGeom prst="rect">
            <a:avLst/>
          </a:prstGeom>
          <a:noFill/>
          <a:ln>
            <a:noFill/>
          </a:ln>
        </p:spPr>
        <p:txBody>
          <a:bodyPr lIns="91425" tIns="91425" rIns="91425" bIns="91425" anchor="ctr" anchorCtr="0">
            <a:noAutofit/>
          </a:bodyPr>
          <a:lstStyle/>
          <a:p>
            <a:pPr algn="r">
              <a:spcBef>
                <a:spcPts val="0"/>
              </a:spcBef>
              <a:buNone/>
            </a:pPr>
            <a:fld id="{00000000-1234-1234-1234-123412341234}" type="slidenum">
              <a:rPr lang="en" sz="1000">
                <a:solidFill>
                  <a:schemeClr val="lt1"/>
                </a:solidFill>
                <a:latin typeface="Roboto"/>
                <a:ea typeface="Roboto"/>
                <a:cs typeface="Roboto"/>
                <a:sym typeface="Roboto"/>
              </a:rPr>
              <a:t>‹#›</a:t>
            </a:fld>
            <a:endParaRPr lang="en" sz="1000">
              <a:solidFill>
                <a:schemeClr val="lt1"/>
              </a:solidFill>
              <a:latin typeface="Roboto"/>
              <a:ea typeface="Roboto"/>
              <a:cs typeface="Roboto"/>
              <a:sym typeface="Roboto"/>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p:titleStyle>
    <p:body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9pPr>
    </p:bodyStyle>
    <p:other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0"/>
        <p:cNvGrpSpPr/>
        <p:nvPr/>
      </p:nvGrpSpPr>
      <p:grpSpPr>
        <a:xfrm>
          <a:off x="0" y="0"/>
          <a:ext cx="0" cy="0"/>
          <a:chOff x="0" y="0"/>
          <a:chExt cx="0" cy="0"/>
        </a:xfrm>
      </p:grpSpPr>
      <p:sp>
        <p:nvSpPr>
          <p:cNvPr id="81" name="Shape 81"/>
          <p:cNvSpPr txBox="1">
            <a:spLocks noGrp="1"/>
          </p:cNvSpPr>
          <p:nvPr>
            <p:ph type="ctrTitle"/>
          </p:nvPr>
        </p:nvSpPr>
        <p:spPr>
          <a:xfrm>
            <a:off x="598100" y="1244451"/>
            <a:ext cx="8222100" cy="1369499"/>
          </a:xfrm>
          <a:prstGeom prst="rect">
            <a:avLst/>
          </a:prstGeom>
        </p:spPr>
        <p:txBody>
          <a:bodyPr lIns="91425" tIns="91425" rIns="91425" bIns="91425" anchor="b" anchorCtr="0">
            <a:noAutofit/>
          </a:bodyPr>
          <a:lstStyle/>
          <a:p>
            <a:pPr rtl="0">
              <a:spcBef>
                <a:spcPts val="0"/>
              </a:spcBef>
              <a:buNone/>
            </a:pPr>
            <a:r>
              <a:rPr lang="en"/>
              <a:t>LEMA Vision Mission and </a:t>
            </a:r>
          </a:p>
          <a:p>
            <a:pPr rtl="0">
              <a:spcBef>
                <a:spcPts val="0"/>
              </a:spcBef>
              <a:buNone/>
            </a:pPr>
            <a:r>
              <a:rPr lang="en"/>
              <a:t>Student Learning Objectives</a:t>
            </a:r>
          </a:p>
          <a:p>
            <a:pPr>
              <a:spcBef>
                <a:spcPts val="0"/>
              </a:spcBef>
              <a:buNone/>
            </a:pPr>
            <a:r>
              <a:rPr lang="en"/>
              <a:t>(SLO)</a:t>
            </a:r>
          </a:p>
        </p:txBody>
      </p:sp>
      <p:sp>
        <p:nvSpPr>
          <p:cNvPr id="82" name="Shape 82"/>
          <p:cNvSpPr txBox="1">
            <a:spLocks noGrp="1"/>
          </p:cNvSpPr>
          <p:nvPr>
            <p:ph type="subTitle" idx="1"/>
          </p:nvPr>
        </p:nvSpPr>
        <p:spPr>
          <a:xfrm>
            <a:off x="598088" y="2715912"/>
            <a:ext cx="8222100" cy="432899"/>
          </a:xfrm>
          <a:prstGeom prst="rect">
            <a:avLst/>
          </a:prstGeom>
        </p:spPr>
        <p:txBody>
          <a:bodyPr lIns="91425" tIns="91425" rIns="91425" bIns="91425" anchor="t" anchorCtr="0">
            <a:noAutofit/>
          </a:bodyPr>
          <a:lstStyle/>
          <a:p>
            <a:pPr>
              <a:spcBef>
                <a:spcPts val="0"/>
              </a:spcBef>
              <a:buNone/>
            </a:pPr>
            <a:r>
              <a:rPr lang="en"/>
              <a:t>Competencies of the 21st century</a:t>
            </a:r>
          </a:p>
        </p:txBody>
      </p:sp>
    </p:spTree>
  </p:cSld>
  <p:clrMapOvr>
    <a:masterClrMapping/>
  </p:clrMapOvr>
  <p:transition spd="slow">
    <p:cut/>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35"/>
        <p:cNvGrpSpPr/>
        <p:nvPr/>
      </p:nvGrpSpPr>
      <p:grpSpPr>
        <a:xfrm>
          <a:off x="0" y="0"/>
          <a:ext cx="0" cy="0"/>
          <a:chOff x="0" y="0"/>
          <a:chExt cx="0" cy="0"/>
        </a:xfrm>
      </p:grpSpPr>
      <p:sp>
        <p:nvSpPr>
          <p:cNvPr id="136" name="Shape 136"/>
          <p:cNvSpPr txBox="1">
            <a:spLocks noGrp="1"/>
          </p:cNvSpPr>
          <p:nvPr>
            <p:ph type="title"/>
          </p:nvPr>
        </p:nvSpPr>
        <p:spPr>
          <a:xfrm>
            <a:off x="311700" y="410000"/>
            <a:ext cx="8520599" cy="607800"/>
          </a:xfrm>
          <a:prstGeom prst="rect">
            <a:avLst/>
          </a:prstGeom>
        </p:spPr>
        <p:txBody>
          <a:bodyPr lIns="91425" tIns="91425" rIns="91425" bIns="91425" anchor="t" anchorCtr="0">
            <a:noAutofit/>
          </a:bodyPr>
          <a:lstStyle/>
          <a:p>
            <a:pPr>
              <a:spcBef>
                <a:spcPts val="0"/>
              </a:spcBef>
              <a:buNone/>
            </a:pPr>
            <a:endParaRPr/>
          </a:p>
        </p:txBody>
      </p:sp>
      <p:sp>
        <p:nvSpPr>
          <p:cNvPr id="137" name="Shape 137"/>
          <p:cNvSpPr txBox="1">
            <a:spLocks noGrp="1"/>
          </p:cNvSpPr>
          <p:nvPr>
            <p:ph type="body" idx="1"/>
          </p:nvPr>
        </p:nvSpPr>
        <p:spPr>
          <a:xfrm>
            <a:off x="311700" y="1229875"/>
            <a:ext cx="8520599" cy="3339000"/>
          </a:xfrm>
          <a:prstGeom prst="rect">
            <a:avLst/>
          </a:prstGeom>
        </p:spPr>
        <p:txBody>
          <a:bodyPr lIns="91425" tIns="91425" rIns="91425" bIns="91425" anchor="t" anchorCtr="0">
            <a:noAutofit/>
          </a:bodyPr>
          <a:lstStyle/>
          <a:p>
            <a:pPr marL="457200" lvl="0" indent="-228600" rtl="0">
              <a:spcBef>
                <a:spcPts val="0"/>
              </a:spcBef>
              <a:buChar char="❖"/>
            </a:pPr>
            <a:r>
              <a:rPr lang="en"/>
              <a:t>In Senior Seminar, we practice effective communication when</a:t>
            </a:r>
          </a:p>
          <a:p>
            <a:pPr marL="914400" lvl="1" indent="-228600" rtl="0">
              <a:spcBef>
                <a:spcPts val="0"/>
              </a:spcBef>
              <a:buChar char="➢"/>
            </a:pPr>
            <a:r>
              <a:rPr lang="en"/>
              <a:t>applying for scholarships and colleges/universities</a:t>
            </a:r>
          </a:p>
          <a:p>
            <a:pPr marL="914400" lvl="1" indent="-228600">
              <a:spcBef>
                <a:spcPts val="0"/>
              </a:spcBef>
              <a:buChar char="➢"/>
            </a:pPr>
            <a:r>
              <a:rPr lang="en"/>
              <a:t>Taking advantage of opportunities available in applying</a:t>
            </a:r>
          </a:p>
        </p:txBody>
      </p:sp>
    </p:spTree>
  </p:cSld>
  <p:clrMapOvr>
    <a:masterClrMapping/>
  </p:clrMapOvr>
  <p:transition spd="slow">
    <p:cut/>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41"/>
        <p:cNvGrpSpPr/>
        <p:nvPr/>
      </p:nvGrpSpPr>
      <p:grpSpPr>
        <a:xfrm>
          <a:off x="0" y="0"/>
          <a:ext cx="0" cy="0"/>
          <a:chOff x="0" y="0"/>
          <a:chExt cx="0" cy="0"/>
        </a:xfrm>
      </p:grpSpPr>
      <p:sp>
        <p:nvSpPr>
          <p:cNvPr id="142" name="Shape 142"/>
          <p:cNvSpPr txBox="1">
            <a:spLocks noGrp="1"/>
          </p:cNvSpPr>
          <p:nvPr>
            <p:ph type="title"/>
          </p:nvPr>
        </p:nvSpPr>
        <p:spPr>
          <a:xfrm>
            <a:off x="311700" y="410000"/>
            <a:ext cx="8520599" cy="607800"/>
          </a:xfrm>
          <a:prstGeom prst="rect">
            <a:avLst/>
          </a:prstGeom>
        </p:spPr>
        <p:txBody>
          <a:bodyPr lIns="91425" tIns="91425" rIns="91425" bIns="91425" anchor="t" anchorCtr="0">
            <a:noAutofit/>
          </a:bodyPr>
          <a:lstStyle/>
          <a:p>
            <a:pPr>
              <a:spcBef>
                <a:spcPts val="0"/>
              </a:spcBef>
              <a:buNone/>
            </a:pPr>
            <a:endParaRPr/>
          </a:p>
        </p:txBody>
      </p:sp>
      <p:sp>
        <p:nvSpPr>
          <p:cNvPr id="143" name="Shape 143"/>
          <p:cNvSpPr txBox="1">
            <a:spLocks noGrp="1"/>
          </p:cNvSpPr>
          <p:nvPr>
            <p:ph type="body" idx="1"/>
          </p:nvPr>
        </p:nvSpPr>
        <p:spPr>
          <a:xfrm>
            <a:off x="311700" y="1229875"/>
            <a:ext cx="8520599" cy="3339000"/>
          </a:xfrm>
          <a:prstGeom prst="rect">
            <a:avLst/>
          </a:prstGeom>
        </p:spPr>
        <p:txBody>
          <a:bodyPr lIns="91425" tIns="91425" rIns="91425" bIns="91425" anchor="t" anchorCtr="0">
            <a:noAutofit/>
          </a:bodyPr>
          <a:lstStyle/>
          <a:p>
            <a:pPr marL="457200" lvl="0" indent="-228600" rtl="0">
              <a:spcBef>
                <a:spcPts val="0"/>
              </a:spcBef>
              <a:buChar char="❖"/>
            </a:pPr>
            <a:r>
              <a:rPr lang="en"/>
              <a:t>In AP Government, we are proud to be productive community members when </a:t>
            </a:r>
          </a:p>
          <a:p>
            <a:pPr marL="914400" lvl="1" indent="-228600" rtl="0">
              <a:spcBef>
                <a:spcPts val="0"/>
              </a:spcBef>
              <a:buChar char="➢"/>
            </a:pPr>
            <a:r>
              <a:rPr lang="en"/>
              <a:t>Paying attention to political issues and current events to keep up with our nation</a:t>
            </a:r>
          </a:p>
          <a:p>
            <a:pPr marL="914400" lvl="1" indent="-228600" rtl="0">
              <a:spcBef>
                <a:spcPts val="0"/>
              </a:spcBef>
              <a:buChar char="➢"/>
            </a:pPr>
            <a:r>
              <a:rPr lang="en"/>
              <a:t>Sharing current events we have found individually</a:t>
            </a:r>
          </a:p>
          <a:p>
            <a:pPr marL="457200" lvl="0" indent="0">
              <a:spcBef>
                <a:spcPts val="0"/>
              </a:spcBef>
              <a:buNone/>
            </a:pPr>
            <a:endParaRPr/>
          </a:p>
        </p:txBody>
      </p:sp>
    </p:spTree>
  </p:cSld>
  <p:clrMapOvr>
    <a:masterClrMapping/>
  </p:clrMapOvr>
  <p:transition spd="slow">
    <p:cut/>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47"/>
        <p:cNvGrpSpPr/>
        <p:nvPr/>
      </p:nvGrpSpPr>
      <p:grpSpPr>
        <a:xfrm>
          <a:off x="0" y="0"/>
          <a:ext cx="0" cy="0"/>
          <a:chOff x="0" y="0"/>
          <a:chExt cx="0" cy="0"/>
        </a:xfrm>
      </p:grpSpPr>
      <p:sp>
        <p:nvSpPr>
          <p:cNvPr id="148" name="Shape 148"/>
          <p:cNvSpPr txBox="1">
            <a:spLocks noGrp="1"/>
          </p:cNvSpPr>
          <p:nvPr>
            <p:ph type="title"/>
          </p:nvPr>
        </p:nvSpPr>
        <p:spPr>
          <a:xfrm>
            <a:off x="311700" y="410000"/>
            <a:ext cx="8520599" cy="607800"/>
          </a:xfrm>
          <a:prstGeom prst="rect">
            <a:avLst/>
          </a:prstGeom>
        </p:spPr>
        <p:txBody>
          <a:bodyPr lIns="91425" tIns="91425" rIns="91425" bIns="91425" anchor="t" anchorCtr="0">
            <a:noAutofit/>
          </a:bodyPr>
          <a:lstStyle/>
          <a:p>
            <a:pPr>
              <a:spcBef>
                <a:spcPts val="0"/>
              </a:spcBef>
              <a:buNone/>
            </a:pPr>
            <a:endParaRPr/>
          </a:p>
        </p:txBody>
      </p:sp>
      <p:sp>
        <p:nvSpPr>
          <p:cNvPr id="149" name="Shape 149"/>
          <p:cNvSpPr txBox="1">
            <a:spLocks noGrp="1"/>
          </p:cNvSpPr>
          <p:nvPr>
            <p:ph type="body" idx="1"/>
          </p:nvPr>
        </p:nvSpPr>
        <p:spPr>
          <a:xfrm>
            <a:off x="311700" y="1229875"/>
            <a:ext cx="8520599" cy="3339000"/>
          </a:xfrm>
          <a:prstGeom prst="rect">
            <a:avLst/>
          </a:prstGeom>
        </p:spPr>
        <p:txBody>
          <a:bodyPr lIns="91425" tIns="91425" rIns="91425" bIns="91425" anchor="t" anchorCtr="0">
            <a:noAutofit/>
          </a:bodyPr>
          <a:lstStyle/>
          <a:p>
            <a:pPr marL="457200" lvl="0" indent="-228600" rtl="0">
              <a:spcBef>
                <a:spcPts val="0"/>
              </a:spcBef>
              <a:buChar char="❖"/>
            </a:pPr>
            <a:r>
              <a:rPr lang="en"/>
              <a:t>In all of our LEMA classes, we demonstrate literacy of media and mastery of technology when</a:t>
            </a:r>
          </a:p>
          <a:p>
            <a:pPr marL="914400" lvl="1" indent="-228600" rtl="0">
              <a:spcBef>
                <a:spcPts val="0"/>
              </a:spcBef>
              <a:buChar char="➢"/>
            </a:pPr>
            <a:r>
              <a:rPr lang="en"/>
              <a:t>using different devices to present information</a:t>
            </a:r>
          </a:p>
          <a:p>
            <a:pPr marL="914400" lvl="1" indent="-228600" rtl="0">
              <a:spcBef>
                <a:spcPts val="0"/>
              </a:spcBef>
              <a:buChar char="➢"/>
            </a:pPr>
            <a:r>
              <a:rPr lang="en"/>
              <a:t>research information and place them in our research assignments in a proper format</a:t>
            </a:r>
          </a:p>
          <a:p>
            <a:pPr marL="457200" lvl="0" indent="0">
              <a:spcBef>
                <a:spcPts val="0"/>
              </a:spcBef>
              <a:buNone/>
            </a:pPr>
            <a:endParaRPr/>
          </a:p>
        </p:txBody>
      </p:sp>
    </p:spTree>
  </p:cSld>
  <p:clrMapOvr>
    <a:masterClrMapping/>
  </p:clrMapOvr>
  <p:transition spd="slow">
    <p:cut/>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86"/>
        <p:cNvGrpSpPr/>
        <p:nvPr/>
      </p:nvGrpSpPr>
      <p:grpSpPr>
        <a:xfrm>
          <a:off x="0" y="0"/>
          <a:ext cx="0" cy="0"/>
          <a:chOff x="0" y="0"/>
          <a:chExt cx="0" cy="0"/>
        </a:xfrm>
      </p:grpSpPr>
      <p:sp>
        <p:nvSpPr>
          <p:cNvPr id="87" name="Shape 87"/>
          <p:cNvSpPr txBox="1">
            <a:spLocks noGrp="1"/>
          </p:cNvSpPr>
          <p:nvPr>
            <p:ph type="title"/>
          </p:nvPr>
        </p:nvSpPr>
        <p:spPr>
          <a:xfrm>
            <a:off x="311700" y="410000"/>
            <a:ext cx="8520599" cy="607800"/>
          </a:xfrm>
          <a:prstGeom prst="rect">
            <a:avLst/>
          </a:prstGeom>
        </p:spPr>
        <p:txBody>
          <a:bodyPr lIns="91425" tIns="91425" rIns="91425" bIns="91425" anchor="t" anchorCtr="0">
            <a:noAutofit/>
          </a:bodyPr>
          <a:lstStyle/>
          <a:p>
            <a:pPr>
              <a:spcBef>
                <a:spcPts val="0"/>
              </a:spcBef>
              <a:buNone/>
            </a:pPr>
            <a:r>
              <a:rPr lang="en"/>
              <a:t>LEMA Values</a:t>
            </a:r>
          </a:p>
        </p:txBody>
      </p:sp>
      <p:sp>
        <p:nvSpPr>
          <p:cNvPr id="88" name="Shape 88"/>
          <p:cNvSpPr txBox="1">
            <a:spLocks noGrp="1"/>
          </p:cNvSpPr>
          <p:nvPr>
            <p:ph type="body" idx="1"/>
          </p:nvPr>
        </p:nvSpPr>
        <p:spPr>
          <a:xfrm>
            <a:off x="311700" y="1229875"/>
            <a:ext cx="8520599" cy="3516299"/>
          </a:xfrm>
          <a:prstGeom prst="rect">
            <a:avLst/>
          </a:prstGeom>
        </p:spPr>
        <p:txBody>
          <a:bodyPr lIns="91425" tIns="91425" rIns="91425" bIns="91425" anchor="t" anchorCtr="0">
            <a:noAutofit/>
          </a:bodyPr>
          <a:lstStyle/>
          <a:p>
            <a:pPr marL="457200" lvl="0" indent="-228600" rtl="0">
              <a:spcBef>
                <a:spcPts val="0"/>
              </a:spcBef>
              <a:buChar char="❖"/>
            </a:pPr>
            <a:r>
              <a:rPr lang="en"/>
              <a:t>We want STUDENTS who WANT to succeed and know what they want to do with their careers</a:t>
            </a:r>
          </a:p>
          <a:p>
            <a:pPr lvl="0" rtl="0">
              <a:spcBef>
                <a:spcPts val="0"/>
              </a:spcBef>
              <a:buNone/>
            </a:pPr>
            <a:endParaRPr/>
          </a:p>
          <a:p>
            <a:pPr marL="457200" lvl="0" indent="-228600" rtl="0">
              <a:spcBef>
                <a:spcPts val="0"/>
              </a:spcBef>
              <a:buChar char="❖"/>
            </a:pPr>
            <a:r>
              <a:rPr lang="en"/>
              <a:t>We want TEACHERS  dedicated to giving the students the experience of the 21st century world, including the jobs that the students may work in and what to expect in college</a:t>
            </a:r>
          </a:p>
          <a:p>
            <a:pPr marL="457200" lvl="0" indent="-228600">
              <a:spcBef>
                <a:spcPts val="0"/>
              </a:spcBef>
              <a:buChar char="❖"/>
            </a:pPr>
            <a:r>
              <a:rPr lang="en"/>
              <a:t>We want to get FAMILIES involved in the children’s education; we thank the families that trust us as educators</a:t>
            </a:r>
          </a:p>
        </p:txBody>
      </p:sp>
    </p:spTree>
  </p:cSld>
  <p:clrMapOvr>
    <a:masterClrMapping/>
  </p:clrMapOvr>
  <p:transition spd="slow">
    <p:cut/>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92"/>
        <p:cNvGrpSpPr/>
        <p:nvPr/>
      </p:nvGrpSpPr>
      <p:grpSpPr>
        <a:xfrm>
          <a:off x="0" y="0"/>
          <a:ext cx="0" cy="0"/>
          <a:chOff x="0" y="0"/>
          <a:chExt cx="0" cy="0"/>
        </a:xfrm>
      </p:grpSpPr>
      <p:sp>
        <p:nvSpPr>
          <p:cNvPr id="93" name="Shape 93"/>
          <p:cNvSpPr txBox="1">
            <a:spLocks noGrp="1"/>
          </p:cNvSpPr>
          <p:nvPr>
            <p:ph type="title"/>
          </p:nvPr>
        </p:nvSpPr>
        <p:spPr>
          <a:xfrm>
            <a:off x="311700" y="0"/>
            <a:ext cx="8520599" cy="1017900"/>
          </a:xfrm>
          <a:prstGeom prst="rect">
            <a:avLst/>
          </a:prstGeom>
        </p:spPr>
        <p:txBody>
          <a:bodyPr lIns="91425" tIns="91425" rIns="91425" bIns="91425" anchor="t" anchorCtr="0">
            <a:noAutofit/>
          </a:bodyPr>
          <a:lstStyle/>
          <a:p>
            <a:pPr rtl="0">
              <a:spcBef>
                <a:spcPts val="0"/>
              </a:spcBef>
              <a:buNone/>
            </a:pPr>
            <a:r>
              <a:rPr lang="en"/>
              <a:t>OUR VISION:					OUR MISSION:</a:t>
            </a:r>
          </a:p>
          <a:p>
            <a:pPr>
              <a:spcBef>
                <a:spcPts val="0"/>
              </a:spcBef>
              <a:buNone/>
            </a:pPr>
            <a:endParaRPr/>
          </a:p>
        </p:txBody>
      </p:sp>
      <p:sp>
        <p:nvSpPr>
          <p:cNvPr id="94" name="Shape 94"/>
          <p:cNvSpPr txBox="1">
            <a:spLocks noGrp="1"/>
          </p:cNvSpPr>
          <p:nvPr>
            <p:ph type="body" idx="1"/>
          </p:nvPr>
        </p:nvSpPr>
        <p:spPr>
          <a:xfrm>
            <a:off x="311700" y="1229875"/>
            <a:ext cx="3149100" cy="3339000"/>
          </a:xfrm>
          <a:prstGeom prst="rect">
            <a:avLst/>
          </a:prstGeom>
        </p:spPr>
        <p:txBody>
          <a:bodyPr lIns="91425" tIns="91425" rIns="91425" bIns="91425" anchor="t" anchorCtr="0">
            <a:noAutofit/>
          </a:bodyPr>
          <a:lstStyle/>
          <a:p>
            <a:pPr marL="457200" lvl="0" indent="-228600">
              <a:lnSpc>
                <a:spcPct val="100000"/>
              </a:lnSpc>
              <a:spcBef>
                <a:spcPts val="0"/>
              </a:spcBef>
              <a:buChar char="❖"/>
            </a:pPr>
            <a:r>
              <a:rPr lang="en"/>
              <a:t>To be a group of critical thinkers who want to achieve our goals in both life and school, in a culture where we grow,  help, and become better at our activities as well as have those who are responsible and know about digital media graduate on time.</a:t>
            </a:r>
          </a:p>
        </p:txBody>
      </p:sp>
      <p:sp>
        <p:nvSpPr>
          <p:cNvPr id="95" name="Shape 95"/>
          <p:cNvSpPr txBox="1"/>
          <p:nvPr/>
        </p:nvSpPr>
        <p:spPr>
          <a:xfrm>
            <a:off x="4600500" y="944700"/>
            <a:ext cx="3408899" cy="3339000"/>
          </a:xfrm>
          <a:prstGeom prst="rect">
            <a:avLst/>
          </a:prstGeom>
          <a:noFill/>
          <a:ln>
            <a:noFill/>
          </a:ln>
        </p:spPr>
        <p:txBody>
          <a:bodyPr lIns="91425" tIns="91425" rIns="91425" bIns="91425" anchor="t" anchorCtr="0">
            <a:noAutofit/>
          </a:bodyPr>
          <a:lstStyle/>
          <a:p>
            <a:pPr marL="457200" lvl="0" indent="-342900">
              <a:spcBef>
                <a:spcPts val="0"/>
              </a:spcBef>
              <a:buSzPct val="100000"/>
              <a:buChar char="❖"/>
            </a:pPr>
            <a:r>
              <a:rPr lang="en" sz="1800"/>
              <a:t>To get students ready for media-based college learning and have them understand the importance of digital media in the 21st century careers that require hard work, but also allow for one to use their mind creatively to build skills, learn more, fix problems, and achieve our goals.</a:t>
            </a:r>
          </a:p>
        </p:txBody>
      </p:sp>
    </p:spTree>
  </p:cSld>
  <p:clrMapOvr>
    <a:masterClrMapping/>
  </p:clrMapOvr>
  <p:transition spd="slow">
    <p:cut/>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99"/>
        <p:cNvGrpSpPr/>
        <p:nvPr/>
      </p:nvGrpSpPr>
      <p:grpSpPr>
        <a:xfrm>
          <a:off x="0" y="0"/>
          <a:ext cx="0" cy="0"/>
          <a:chOff x="0" y="0"/>
          <a:chExt cx="0" cy="0"/>
        </a:xfrm>
      </p:grpSpPr>
      <p:sp>
        <p:nvSpPr>
          <p:cNvPr id="100" name="Shape 100"/>
          <p:cNvSpPr txBox="1">
            <a:spLocks noGrp="1"/>
          </p:cNvSpPr>
          <p:nvPr>
            <p:ph type="title"/>
          </p:nvPr>
        </p:nvSpPr>
        <p:spPr>
          <a:xfrm>
            <a:off x="311700" y="410000"/>
            <a:ext cx="8520599" cy="607800"/>
          </a:xfrm>
          <a:prstGeom prst="rect">
            <a:avLst/>
          </a:prstGeom>
        </p:spPr>
        <p:txBody>
          <a:bodyPr lIns="91425" tIns="91425" rIns="91425" bIns="91425" anchor="t" anchorCtr="0">
            <a:noAutofit/>
          </a:bodyPr>
          <a:lstStyle/>
          <a:p>
            <a:pPr marL="457200" lvl="0" indent="-228600">
              <a:spcBef>
                <a:spcPts val="0"/>
              </a:spcBef>
              <a:buAutoNum type="arabicPeriod"/>
            </a:pPr>
            <a:r>
              <a:rPr lang="en"/>
              <a:t>LEMA graduates will be </a:t>
            </a:r>
            <a:r>
              <a:rPr lang="en" b="1"/>
              <a:t>CRITICAL THINKERS who can:</a:t>
            </a:r>
          </a:p>
        </p:txBody>
      </p:sp>
      <p:sp>
        <p:nvSpPr>
          <p:cNvPr id="101" name="Shape 101"/>
          <p:cNvSpPr txBox="1">
            <a:spLocks noGrp="1"/>
          </p:cNvSpPr>
          <p:nvPr>
            <p:ph type="body" idx="1"/>
          </p:nvPr>
        </p:nvSpPr>
        <p:spPr>
          <a:xfrm>
            <a:off x="311700" y="1425975"/>
            <a:ext cx="8520599" cy="3339000"/>
          </a:xfrm>
          <a:prstGeom prst="rect">
            <a:avLst/>
          </a:prstGeom>
        </p:spPr>
        <p:txBody>
          <a:bodyPr lIns="91425" tIns="91425" rIns="91425" bIns="91425" anchor="t" anchorCtr="0">
            <a:noAutofit/>
          </a:bodyPr>
          <a:lstStyle/>
          <a:p>
            <a:pPr marL="457200" lvl="0" indent="-228600" rtl="0">
              <a:spcBef>
                <a:spcPts val="0"/>
              </a:spcBef>
              <a:buChar char="❖"/>
            </a:pPr>
            <a:r>
              <a:rPr lang="en"/>
              <a:t>Show their unique minds through problem solving, making educated guesses, the work you write, and your talent through technological and/or artistic means.</a:t>
            </a:r>
          </a:p>
          <a:p>
            <a:pPr marL="457200" lvl="0" indent="-228600" rtl="0">
              <a:spcBef>
                <a:spcPts val="0"/>
              </a:spcBef>
              <a:buChar char="❖"/>
            </a:pPr>
            <a:r>
              <a:rPr lang="en"/>
              <a:t>Create opinions and be able to explain them using facts</a:t>
            </a:r>
          </a:p>
          <a:p>
            <a:pPr marL="457200" lvl="0" indent="-228600" rtl="0">
              <a:spcBef>
                <a:spcPts val="0"/>
              </a:spcBef>
              <a:buChar char="❖"/>
            </a:pPr>
            <a:r>
              <a:rPr lang="en"/>
              <a:t>Use what they have learned for new situations</a:t>
            </a:r>
          </a:p>
          <a:p>
            <a:pPr marL="457200" lvl="0" indent="-228600" rtl="0">
              <a:spcBef>
                <a:spcPts val="0"/>
              </a:spcBef>
              <a:buChar char="❖"/>
            </a:pPr>
            <a:r>
              <a:rPr lang="en"/>
              <a:t>Improve their performance to get the wanted result from other opinions and assessments.</a:t>
            </a:r>
          </a:p>
          <a:p>
            <a:pPr marL="457200" lvl="0" indent="-228600">
              <a:spcBef>
                <a:spcPts val="0"/>
              </a:spcBef>
              <a:buChar char="❖"/>
            </a:pPr>
            <a:r>
              <a:rPr lang="en"/>
              <a:t>Use their knowledge from life to make information important</a:t>
            </a:r>
          </a:p>
        </p:txBody>
      </p:sp>
    </p:spTree>
  </p:cSld>
  <p:clrMapOvr>
    <a:masterClrMapping/>
  </p:clrMapOvr>
  <p:transition spd="slow">
    <p:cut/>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05"/>
        <p:cNvGrpSpPr/>
        <p:nvPr/>
      </p:nvGrpSpPr>
      <p:grpSpPr>
        <a:xfrm>
          <a:off x="0" y="0"/>
          <a:ext cx="0" cy="0"/>
          <a:chOff x="0" y="0"/>
          <a:chExt cx="0" cy="0"/>
        </a:xfrm>
      </p:grpSpPr>
      <p:sp>
        <p:nvSpPr>
          <p:cNvPr id="106" name="Shape 106"/>
          <p:cNvSpPr txBox="1">
            <a:spLocks noGrp="1"/>
          </p:cNvSpPr>
          <p:nvPr>
            <p:ph type="title"/>
          </p:nvPr>
        </p:nvSpPr>
        <p:spPr>
          <a:xfrm>
            <a:off x="311700" y="410000"/>
            <a:ext cx="8520599" cy="607800"/>
          </a:xfrm>
          <a:prstGeom prst="rect">
            <a:avLst/>
          </a:prstGeom>
        </p:spPr>
        <p:txBody>
          <a:bodyPr lIns="91425" tIns="91425" rIns="91425" bIns="91425" anchor="t" anchorCtr="0">
            <a:noAutofit/>
          </a:bodyPr>
          <a:lstStyle/>
          <a:p>
            <a:pPr>
              <a:spcBef>
                <a:spcPts val="0"/>
              </a:spcBef>
              <a:buNone/>
            </a:pPr>
            <a:r>
              <a:rPr lang="en"/>
              <a:t>2. LEMA graduates will be EFFECTIVE COMMUNICATORS who can:</a:t>
            </a:r>
          </a:p>
        </p:txBody>
      </p:sp>
      <p:sp>
        <p:nvSpPr>
          <p:cNvPr id="107" name="Shape 107"/>
          <p:cNvSpPr txBox="1">
            <a:spLocks noGrp="1"/>
          </p:cNvSpPr>
          <p:nvPr>
            <p:ph type="body" idx="1"/>
          </p:nvPr>
        </p:nvSpPr>
        <p:spPr>
          <a:xfrm>
            <a:off x="311700" y="1479950"/>
            <a:ext cx="8520599" cy="3088800"/>
          </a:xfrm>
          <a:prstGeom prst="rect">
            <a:avLst/>
          </a:prstGeom>
        </p:spPr>
        <p:txBody>
          <a:bodyPr lIns="91425" tIns="91425" rIns="91425" bIns="91425" anchor="t" anchorCtr="0">
            <a:noAutofit/>
          </a:bodyPr>
          <a:lstStyle/>
          <a:p>
            <a:pPr marL="457200" lvl="0" indent="-228600" rtl="0">
              <a:spcBef>
                <a:spcPts val="0"/>
              </a:spcBef>
              <a:buChar char="❖"/>
            </a:pPr>
            <a:r>
              <a:rPr lang="en"/>
              <a:t>LIsten, talk, read, and write well using basic English</a:t>
            </a:r>
          </a:p>
          <a:p>
            <a:pPr marL="457200" lvl="0" indent="-228600" rtl="0">
              <a:spcBef>
                <a:spcPts val="0"/>
              </a:spcBef>
              <a:buChar char="❖"/>
            </a:pPr>
            <a:r>
              <a:rPr lang="en"/>
              <a:t>Speak comfortably with a group and give speeches/presentations</a:t>
            </a:r>
          </a:p>
          <a:p>
            <a:pPr marL="457200" lvl="0" indent="-228600" rtl="0">
              <a:spcBef>
                <a:spcPts val="0"/>
              </a:spcBef>
              <a:buChar char="❖"/>
            </a:pPr>
            <a:r>
              <a:rPr lang="en"/>
              <a:t>Show work in different ways, including ones that use modern technology, drawing, speaking, and other types of presentation</a:t>
            </a:r>
          </a:p>
          <a:p>
            <a:pPr marL="457200" lvl="0" indent="-228600">
              <a:spcBef>
                <a:spcPts val="0"/>
              </a:spcBef>
              <a:buChar char="❖"/>
            </a:pPr>
            <a:r>
              <a:rPr lang="en"/>
              <a:t>Do your fair share of work within your team</a:t>
            </a:r>
          </a:p>
        </p:txBody>
      </p:sp>
    </p:spTree>
  </p:cSld>
  <p:clrMapOvr>
    <a:masterClrMapping/>
  </p:clrMapOvr>
  <p:transition spd="slow">
    <p:cut/>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11"/>
        <p:cNvGrpSpPr/>
        <p:nvPr/>
      </p:nvGrpSpPr>
      <p:grpSpPr>
        <a:xfrm>
          <a:off x="0" y="0"/>
          <a:ext cx="0" cy="0"/>
          <a:chOff x="0" y="0"/>
          <a:chExt cx="0" cy="0"/>
        </a:xfrm>
      </p:grpSpPr>
      <p:sp>
        <p:nvSpPr>
          <p:cNvPr id="112" name="Shape 112"/>
          <p:cNvSpPr txBox="1">
            <a:spLocks noGrp="1"/>
          </p:cNvSpPr>
          <p:nvPr>
            <p:ph type="title"/>
          </p:nvPr>
        </p:nvSpPr>
        <p:spPr>
          <a:xfrm>
            <a:off x="311700" y="410000"/>
            <a:ext cx="8520599" cy="607800"/>
          </a:xfrm>
          <a:prstGeom prst="rect">
            <a:avLst/>
          </a:prstGeom>
        </p:spPr>
        <p:txBody>
          <a:bodyPr lIns="91425" tIns="91425" rIns="91425" bIns="91425" anchor="t" anchorCtr="0">
            <a:noAutofit/>
          </a:bodyPr>
          <a:lstStyle/>
          <a:p>
            <a:pPr>
              <a:spcBef>
                <a:spcPts val="0"/>
              </a:spcBef>
              <a:buNone/>
            </a:pPr>
            <a:r>
              <a:rPr lang="en"/>
              <a:t>3. LEMA graduates will be RESPONSIBLE, SELF-DIRECTED INDIVIDUALS who can: </a:t>
            </a:r>
          </a:p>
        </p:txBody>
      </p:sp>
      <p:sp>
        <p:nvSpPr>
          <p:cNvPr id="113" name="Shape 113"/>
          <p:cNvSpPr txBox="1">
            <a:spLocks noGrp="1"/>
          </p:cNvSpPr>
          <p:nvPr>
            <p:ph type="body" idx="1"/>
          </p:nvPr>
        </p:nvSpPr>
        <p:spPr>
          <a:xfrm>
            <a:off x="311700" y="1444725"/>
            <a:ext cx="8520599" cy="3124199"/>
          </a:xfrm>
          <a:prstGeom prst="rect">
            <a:avLst/>
          </a:prstGeom>
        </p:spPr>
        <p:txBody>
          <a:bodyPr lIns="91425" tIns="91425" rIns="91425" bIns="91425" anchor="t" anchorCtr="0">
            <a:noAutofit/>
          </a:bodyPr>
          <a:lstStyle/>
          <a:p>
            <a:pPr marL="457200" lvl="0" indent="-228600" rtl="0">
              <a:spcBef>
                <a:spcPts val="0"/>
              </a:spcBef>
              <a:buChar char="❖"/>
            </a:pPr>
            <a:r>
              <a:rPr lang="en"/>
              <a:t>Make big realistic career, and personal goals, and have a plan B behind that</a:t>
            </a:r>
          </a:p>
          <a:p>
            <a:pPr marL="457200" lvl="0" indent="-228600" rtl="0">
              <a:spcBef>
                <a:spcPts val="0"/>
              </a:spcBef>
              <a:buChar char="❖"/>
            </a:pPr>
            <a:r>
              <a:rPr lang="en"/>
              <a:t>Show good studying and work habits, organization, and time management</a:t>
            </a:r>
          </a:p>
          <a:p>
            <a:pPr marL="457200" lvl="0" indent="-228600" rtl="0">
              <a:spcBef>
                <a:spcPts val="0"/>
              </a:spcBef>
              <a:buChar char="❖"/>
            </a:pPr>
            <a:r>
              <a:rPr lang="en"/>
              <a:t>Show self-control, motivation, and show that you are willing to do the work necessary to succeed</a:t>
            </a:r>
          </a:p>
        </p:txBody>
      </p:sp>
    </p:spTree>
  </p:cSld>
  <p:clrMapOvr>
    <a:masterClrMapping/>
  </p:clrMapOvr>
  <p:transition spd="slow">
    <p:cut/>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17"/>
        <p:cNvGrpSpPr/>
        <p:nvPr/>
      </p:nvGrpSpPr>
      <p:grpSpPr>
        <a:xfrm>
          <a:off x="0" y="0"/>
          <a:ext cx="0" cy="0"/>
          <a:chOff x="0" y="0"/>
          <a:chExt cx="0" cy="0"/>
        </a:xfrm>
      </p:grpSpPr>
      <p:sp>
        <p:nvSpPr>
          <p:cNvPr id="118" name="Shape 118"/>
          <p:cNvSpPr txBox="1">
            <a:spLocks noGrp="1"/>
          </p:cNvSpPr>
          <p:nvPr>
            <p:ph type="title"/>
          </p:nvPr>
        </p:nvSpPr>
        <p:spPr>
          <a:xfrm>
            <a:off x="311700" y="410000"/>
            <a:ext cx="8520599" cy="607800"/>
          </a:xfrm>
          <a:prstGeom prst="rect">
            <a:avLst/>
          </a:prstGeom>
        </p:spPr>
        <p:txBody>
          <a:bodyPr lIns="91425" tIns="91425" rIns="91425" bIns="91425" anchor="t" anchorCtr="0">
            <a:noAutofit/>
          </a:bodyPr>
          <a:lstStyle/>
          <a:p>
            <a:pPr>
              <a:spcBef>
                <a:spcPts val="0"/>
              </a:spcBef>
              <a:buNone/>
            </a:pPr>
            <a:r>
              <a:rPr lang="en"/>
              <a:t>4. LEMA graduates will be PRODUCTIVE COMMUNITY MEMBERS who:</a:t>
            </a:r>
          </a:p>
        </p:txBody>
      </p:sp>
      <p:sp>
        <p:nvSpPr>
          <p:cNvPr id="119" name="Shape 119"/>
          <p:cNvSpPr txBox="1">
            <a:spLocks noGrp="1"/>
          </p:cNvSpPr>
          <p:nvPr>
            <p:ph type="body" idx="1"/>
          </p:nvPr>
        </p:nvSpPr>
        <p:spPr>
          <a:xfrm>
            <a:off x="311700" y="1462325"/>
            <a:ext cx="8520599" cy="3106500"/>
          </a:xfrm>
          <a:prstGeom prst="rect">
            <a:avLst/>
          </a:prstGeom>
        </p:spPr>
        <p:txBody>
          <a:bodyPr lIns="91425" tIns="91425" rIns="91425" bIns="91425" anchor="t" anchorCtr="0">
            <a:noAutofit/>
          </a:bodyPr>
          <a:lstStyle/>
          <a:p>
            <a:pPr marL="457200" lvl="0" indent="-228600" rtl="0">
              <a:spcBef>
                <a:spcPts val="0"/>
              </a:spcBef>
              <a:buChar char="❖"/>
            </a:pPr>
            <a:r>
              <a:rPr lang="en"/>
              <a:t>Do 20 hours of community service</a:t>
            </a:r>
          </a:p>
          <a:p>
            <a:pPr marL="457200" lvl="0" indent="-228600" rtl="0">
              <a:spcBef>
                <a:spcPts val="0"/>
              </a:spcBef>
              <a:buChar char="❖"/>
            </a:pPr>
            <a:r>
              <a:rPr lang="en"/>
              <a:t>Show that they know of the current events and points of view from different cultures/societies</a:t>
            </a:r>
          </a:p>
          <a:p>
            <a:pPr marL="457200" lvl="0" indent="-228600" rtl="0">
              <a:spcBef>
                <a:spcPts val="0"/>
              </a:spcBef>
              <a:buChar char="❖"/>
            </a:pPr>
            <a:r>
              <a:rPr lang="en"/>
              <a:t>Are honest</a:t>
            </a:r>
          </a:p>
          <a:p>
            <a:pPr marL="457200" lvl="0" indent="-228600" rtl="0">
              <a:spcBef>
                <a:spcPts val="0"/>
              </a:spcBef>
              <a:buChar char="❖"/>
            </a:pPr>
            <a:r>
              <a:rPr lang="en"/>
              <a:t>Are aware of personal heritage and respect and thanks for our mixed community</a:t>
            </a:r>
          </a:p>
          <a:p>
            <a:pPr marL="457200" lvl="0" indent="-228600">
              <a:spcBef>
                <a:spcPts val="0"/>
              </a:spcBef>
              <a:buChar char="❖"/>
            </a:pPr>
            <a:r>
              <a:rPr lang="en"/>
              <a:t>Understand and take part in the school governance process</a:t>
            </a:r>
          </a:p>
        </p:txBody>
      </p:sp>
    </p:spTree>
  </p:cSld>
  <p:clrMapOvr>
    <a:masterClrMapping/>
  </p:clrMapOvr>
  <p:transition spd="slow">
    <p:cut/>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23"/>
        <p:cNvGrpSpPr/>
        <p:nvPr/>
      </p:nvGrpSpPr>
      <p:grpSpPr>
        <a:xfrm>
          <a:off x="0" y="0"/>
          <a:ext cx="0" cy="0"/>
          <a:chOff x="0" y="0"/>
          <a:chExt cx="0" cy="0"/>
        </a:xfrm>
      </p:grpSpPr>
      <p:sp>
        <p:nvSpPr>
          <p:cNvPr id="124" name="Shape 124"/>
          <p:cNvSpPr txBox="1">
            <a:spLocks noGrp="1"/>
          </p:cNvSpPr>
          <p:nvPr>
            <p:ph type="title"/>
          </p:nvPr>
        </p:nvSpPr>
        <p:spPr>
          <a:xfrm>
            <a:off x="311700" y="410000"/>
            <a:ext cx="8520599" cy="607800"/>
          </a:xfrm>
          <a:prstGeom prst="rect">
            <a:avLst/>
          </a:prstGeom>
        </p:spPr>
        <p:txBody>
          <a:bodyPr lIns="91425" tIns="91425" rIns="91425" bIns="91425" anchor="t" anchorCtr="0">
            <a:noAutofit/>
          </a:bodyPr>
          <a:lstStyle/>
          <a:p>
            <a:pPr>
              <a:spcBef>
                <a:spcPts val="0"/>
              </a:spcBef>
              <a:buNone/>
            </a:pPr>
            <a:r>
              <a:rPr lang="en"/>
              <a:t>5. LEMA graduates wil be MEDIA AND TECHNOLOGY LITERATE individuals who:</a:t>
            </a:r>
          </a:p>
        </p:txBody>
      </p:sp>
      <p:sp>
        <p:nvSpPr>
          <p:cNvPr id="125" name="Shape 125"/>
          <p:cNvSpPr txBox="1">
            <a:spLocks noGrp="1"/>
          </p:cNvSpPr>
          <p:nvPr>
            <p:ph type="body" idx="1"/>
          </p:nvPr>
        </p:nvSpPr>
        <p:spPr>
          <a:xfrm>
            <a:off x="311700" y="1427100"/>
            <a:ext cx="8520599" cy="3141899"/>
          </a:xfrm>
          <a:prstGeom prst="rect">
            <a:avLst/>
          </a:prstGeom>
        </p:spPr>
        <p:txBody>
          <a:bodyPr lIns="91425" tIns="91425" rIns="91425" bIns="91425" anchor="t" anchorCtr="0">
            <a:noAutofit/>
          </a:bodyPr>
          <a:lstStyle/>
          <a:p>
            <a:pPr marL="457200" lvl="0" indent="-228600" rtl="0">
              <a:spcBef>
                <a:spcPts val="0"/>
              </a:spcBef>
              <a:buChar char="❖"/>
            </a:pPr>
            <a:r>
              <a:rPr lang="en"/>
              <a:t>Can create, examine, explain and use information, media, and technology well</a:t>
            </a:r>
          </a:p>
          <a:p>
            <a:pPr marL="457200" lvl="0" indent="-228600" rtl="0">
              <a:spcBef>
                <a:spcPts val="0"/>
              </a:spcBef>
              <a:buChar char="❖"/>
            </a:pPr>
            <a:r>
              <a:rPr lang="en"/>
              <a:t>Understand how media messages are made, and what they’re used for</a:t>
            </a:r>
          </a:p>
          <a:p>
            <a:pPr marL="457200" lvl="0" indent="-228600" rtl="0">
              <a:spcBef>
                <a:spcPts val="0"/>
              </a:spcBef>
              <a:buChar char="❖"/>
            </a:pPr>
            <a:r>
              <a:rPr lang="en"/>
              <a:t>Examine how people understand them in different ways, how important they can be when counted or ignored, and how media can affect people’s behavior and point of view</a:t>
            </a:r>
          </a:p>
          <a:p>
            <a:pPr marL="457200" lvl="0" indent="-228600" rtl="0">
              <a:spcBef>
                <a:spcPts val="0"/>
              </a:spcBef>
              <a:buChar char="❖"/>
            </a:pPr>
            <a:r>
              <a:rPr lang="en"/>
              <a:t>Understand and use the best media creation tools and conventions</a:t>
            </a:r>
          </a:p>
          <a:p>
            <a:pPr marL="457200" lvl="0" indent="-228600" rtl="0">
              <a:spcBef>
                <a:spcPts val="0"/>
              </a:spcBef>
              <a:buChar char="❖"/>
            </a:pPr>
            <a:r>
              <a:rPr lang="en"/>
              <a:t>Use digital technologies, communication/networking tools, and social networks to get into, take care of, explain, and create information to live well in a smart economy</a:t>
            </a:r>
          </a:p>
        </p:txBody>
      </p:sp>
    </p:spTree>
  </p:cSld>
  <p:clrMapOvr>
    <a:masterClrMapping/>
  </p:clrMapOvr>
  <p:transition spd="slow">
    <p:cut/>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29"/>
        <p:cNvGrpSpPr/>
        <p:nvPr/>
      </p:nvGrpSpPr>
      <p:grpSpPr>
        <a:xfrm>
          <a:off x="0" y="0"/>
          <a:ext cx="0" cy="0"/>
          <a:chOff x="0" y="0"/>
          <a:chExt cx="0" cy="0"/>
        </a:xfrm>
      </p:grpSpPr>
      <p:sp>
        <p:nvSpPr>
          <p:cNvPr id="130" name="Shape 130"/>
          <p:cNvSpPr txBox="1">
            <a:spLocks noGrp="1"/>
          </p:cNvSpPr>
          <p:nvPr>
            <p:ph type="title"/>
          </p:nvPr>
        </p:nvSpPr>
        <p:spPr>
          <a:xfrm>
            <a:off x="311700" y="410000"/>
            <a:ext cx="8520599" cy="607800"/>
          </a:xfrm>
          <a:prstGeom prst="rect">
            <a:avLst/>
          </a:prstGeom>
        </p:spPr>
        <p:txBody>
          <a:bodyPr lIns="91425" tIns="91425" rIns="91425" bIns="91425" anchor="t" anchorCtr="0">
            <a:noAutofit/>
          </a:bodyPr>
          <a:lstStyle/>
          <a:p>
            <a:pPr>
              <a:spcBef>
                <a:spcPts val="0"/>
              </a:spcBef>
              <a:buNone/>
            </a:pPr>
            <a:endParaRPr/>
          </a:p>
        </p:txBody>
      </p:sp>
      <p:sp>
        <p:nvSpPr>
          <p:cNvPr id="131" name="Shape 131"/>
          <p:cNvSpPr txBox="1">
            <a:spLocks noGrp="1"/>
          </p:cNvSpPr>
          <p:nvPr>
            <p:ph type="body" idx="1"/>
          </p:nvPr>
        </p:nvSpPr>
        <p:spPr>
          <a:xfrm>
            <a:off x="311700" y="1229875"/>
            <a:ext cx="8520599" cy="3339000"/>
          </a:xfrm>
          <a:prstGeom prst="rect">
            <a:avLst/>
          </a:prstGeom>
        </p:spPr>
        <p:txBody>
          <a:bodyPr lIns="91425" tIns="91425" rIns="91425" bIns="91425" anchor="t" anchorCtr="0">
            <a:noAutofit/>
          </a:bodyPr>
          <a:lstStyle/>
          <a:p>
            <a:pPr marL="457200" lvl="0" indent="-381000" rtl="0">
              <a:spcBef>
                <a:spcPts val="0"/>
              </a:spcBef>
              <a:buSzPct val="100000"/>
              <a:buChar char="❖"/>
            </a:pPr>
            <a:r>
              <a:rPr lang="en" sz="2400"/>
              <a:t>In my Advanced Placement English Language class, we practice critical thinking when</a:t>
            </a:r>
          </a:p>
          <a:p>
            <a:pPr marL="914400" lvl="1" indent="-342900" rtl="0">
              <a:spcBef>
                <a:spcPts val="0"/>
              </a:spcBef>
              <a:buSzPct val="100000"/>
              <a:buChar char="➢"/>
            </a:pPr>
            <a:r>
              <a:rPr lang="en" sz="1800"/>
              <a:t>Analyzing and annotating essay prompts and passages</a:t>
            </a:r>
          </a:p>
          <a:p>
            <a:pPr marL="914400" lvl="1" indent="-342900" rtl="0">
              <a:spcBef>
                <a:spcPts val="0"/>
              </a:spcBef>
              <a:buSzPct val="100000"/>
              <a:buChar char="➢"/>
            </a:pPr>
            <a:r>
              <a:rPr lang="en" sz="1800"/>
              <a:t>Explaining how and why we chose the answers we chose</a:t>
            </a:r>
          </a:p>
          <a:p>
            <a:pPr marL="914400" lvl="1" indent="-342900" rtl="0">
              <a:spcBef>
                <a:spcPts val="0"/>
              </a:spcBef>
              <a:buSzPct val="100000"/>
              <a:buChar char="➢"/>
            </a:pPr>
            <a:r>
              <a:rPr lang="en" sz="1800"/>
              <a:t>We recognize invalid points when we see them</a:t>
            </a:r>
          </a:p>
          <a:p>
            <a:pPr marL="457200" lvl="0" indent="0">
              <a:spcBef>
                <a:spcPts val="0"/>
              </a:spcBef>
              <a:buNone/>
            </a:pPr>
            <a:endParaRPr sz="1800"/>
          </a:p>
        </p:txBody>
      </p:sp>
    </p:spTree>
  </p:cSld>
  <p:clrMapOvr>
    <a:masterClrMapping/>
  </p:clrMapOvr>
  <p:transition spd="slow">
    <p:cut/>
  </p:transition>
</p:sld>
</file>

<file path=ppt/theme/theme1.xml><?xml version="1.0" encoding="utf-8"?>
<a:theme xmlns:a="http://schemas.openxmlformats.org/drawingml/2006/main" name="geometric">
  <a:themeElements>
    <a:clrScheme name="Geometric">
      <a:dk1>
        <a:srgbClr val="2A3990"/>
      </a:dk1>
      <a:lt1>
        <a:srgbClr val="FFFFFF"/>
      </a:lt1>
      <a:dk2>
        <a:srgbClr val="434343"/>
      </a:dk2>
      <a:lt2>
        <a:srgbClr val="999999"/>
      </a:lt2>
      <a:accent1>
        <a:srgbClr val="212D74"/>
      </a:accent1>
      <a:accent2>
        <a:srgbClr val="3949AB"/>
      </a:accent2>
      <a:accent3>
        <a:srgbClr val="9C254D"/>
      </a:accent3>
      <a:accent4>
        <a:srgbClr val="D23369"/>
      </a:accent4>
      <a:accent5>
        <a:srgbClr val="F06292"/>
      </a:accent5>
      <a:accent6>
        <a:srgbClr val="7890CD"/>
      </a:accent6>
      <a:hlink>
        <a:srgbClr val="F06292"/>
      </a:hlink>
      <a:folHlink>
        <a:srgbClr val="F0629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683</Words>
  <Application>Microsoft Office PowerPoint</Application>
  <PresentationFormat>On-screen Show (16:9)</PresentationFormat>
  <Paragraphs>52</Paragraphs>
  <Slides>12</Slides>
  <Notes>12</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12</vt:i4>
      </vt:variant>
    </vt:vector>
  </HeadingPairs>
  <TitlesOfParts>
    <vt:vector size="15" baseType="lpstr">
      <vt:lpstr>Roboto</vt:lpstr>
      <vt:lpstr>Arial</vt:lpstr>
      <vt:lpstr>geometric</vt:lpstr>
      <vt:lpstr>LEMA Vision Mission and  Student Learning Objectives (SLO)</vt:lpstr>
      <vt:lpstr>LEMA Values</vt:lpstr>
      <vt:lpstr>OUR VISION:     OUR MISSION: </vt:lpstr>
      <vt:lpstr>LEMA graduates will be CRITICAL THINKERS who can:</vt:lpstr>
      <vt:lpstr>2. LEMA graduates will be EFFECTIVE COMMUNICATORS who can:</vt:lpstr>
      <vt:lpstr>3. LEMA graduates will be RESPONSIBLE, SELF-DIRECTED INDIVIDUALS who can: </vt:lpstr>
      <vt:lpstr>4. LEMA graduates will be PRODUCTIVE COMMUNITY MEMBERS who:</vt:lpstr>
      <vt:lpstr>5. LEMA graduates wil be MEDIA AND TECHNOLOGY LITERATE individuals who:</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LEMA Vision Mission and  Student Learning Objectives (SLO)</dc:title>
  <cp:lastModifiedBy>B. Kennedy</cp:lastModifiedBy>
  <cp:revision>1</cp:revision>
  <dcterms:modified xsi:type="dcterms:W3CDTF">2015-10-21T16:15:06Z</dcterms:modified>
</cp:coreProperties>
</file>