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  <p:embeddedFont>
      <p:font typeface="Cambria" panose="02040503050406030204" pitchFamily="18" charset="0"/>
      <p:regular r:id="rId20"/>
      <p:bold r:id="rId21"/>
      <p:italic r:id="rId22"/>
      <p:boldItalic r:id="rId23"/>
    </p:embeddedFont>
    <p:embeddedFont>
      <p:font typeface="Roboto Slab" panose="020B0604020202020204" charset="0"/>
      <p:regular r:id="rId24"/>
      <p:bold r:id="rId25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07775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4394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8140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3207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2819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240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6052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8165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3457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564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17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670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6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74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524800" y="67260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" name="Shape 10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1" name="Shape 11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000"/>
            </a:lvl1pPr>
            <a:lvl2pPr algn="ctr">
              <a:spcBef>
                <a:spcPts val="0"/>
              </a:spcBef>
              <a:buSzPct val="100000"/>
              <a:defRPr sz="4000"/>
            </a:lvl2pPr>
            <a:lvl3pPr algn="ctr">
              <a:spcBef>
                <a:spcPts val="0"/>
              </a:spcBef>
              <a:buSzPct val="100000"/>
              <a:defRPr sz="4000"/>
            </a:lvl3pPr>
            <a:lvl4pPr algn="ctr">
              <a:spcBef>
                <a:spcPts val="0"/>
              </a:spcBef>
              <a:buSzPct val="100000"/>
              <a:defRPr sz="4000"/>
            </a:lvl4pPr>
            <a:lvl5pPr algn="ctr">
              <a:spcBef>
                <a:spcPts val="0"/>
              </a:spcBef>
              <a:buSzPct val="100000"/>
              <a:defRPr sz="4000"/>
            </a:lvl5pPr>
            <a:lvl6pPr algn="ctr">
              <a:spcBef>
                <a:spcPts val="0"/>
              </a:spcBef>
              <a:buSzPct val="100000"/>
              <a:defRPr sz="4000"/>
            </a:lvl6pPr>
            <a:lvl7pPr algn="ctr">
              <a:spcBef>
                <a:spcPts val="0"/>
              </a:spcBef>
              <a:buSzPct val="100000"/>
              <a:defRPr sz="4000"/>
            </a:lvl7pPr>
            <a:lvl8pPr algn="ctr">
              <a:spcBef>
                <a:spcPts val="0"/>
              </a:spcBef>
              <a:buSzPct val="100000"/>
              <a:defRPr sz="4000"/>
            </a:lvl8pPr>
            <a:lvl9pPr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LEMA’S VISION FOR  CONQUERING OBJECTIVES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756501" y="31256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Competencies for the 21st Century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ERWC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Graduates at LEMA HS practice and master critical thinking In class and the real world.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Senior Seminar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Effective Communicators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Graduates at LEMA HS practice communication skills with each other.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Group demonstrations are used to bring students together and discuss class situations 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ERWC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Graduates at LEMA HS are self directed to completing responsibilities.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Students are given work and expected to know when its done. 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Leadership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3C47D"/>
                </a:solidFill>
              </a:rPr>
              <a:t>Graduates at LEMA HS learn and teach their community how to become leader.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Here at LEMA HS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D9EEB"/>
              </a:buClr>
            </a:pPr>
            <a:r>
              <a:rPr lang="en">
                <a:solidFill>
                  <a:srgbClr val="FFFFFF"/>
                </a:solidFill>
              </a:rPr>
              <a:t>OUR VALUES..</a:t>
            </a:r>
          </a:p>
          <a:p>
            <a:pPr marL="457200" lvl="0" indent="-228600" rtl="0">
              <a:spcBef>
                <a:spcPts val="0"/>
              </a:spcBef>
              <a:buClr>
                <a:srgbClr val="6D9EEB"/>
              </a:buClr>
              <a:buFont typeface="Times New Roman"/>
            </a:pPr>
            <a:r>
              <a:rPr lang="en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Critical thinkers and student with high expectation for themselfs are valued at LEMA High School</a:t>
            </a: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lvl="0" indent="-228600" rtl="0">
              <a:spcBef>
                <a:spcPts val="0"/>
              </a:spcBef>
              <a:buClr>
                <a:srgbClr val="6D9EEB"/>
              </a:buClr>
              <a:buFont typeface="Times New Roman"/>
            </a:pPr>
            <a:r>
              <a:rPr lang="en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providing the essential tools that are in demand, such as employment and a everyday college experience are really valued. Students need to be ready for 21st Century</a:t>
            </a: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57200" lvl="0" indent="-228600" rtl="0">
              <a:spcBef>
                <a:spcPts val="0"/>
              </a:spcBef>
              <a:buClr>
                <a:srgbClr val="6D9EEB"/>
              </a:buClr>
            </a:pPr>
            <a:r>
              <a:rPr lang="en">
                <a:solidFill>
                  <a:schemeClr val="accent5"/>
                </a:solidFill>
              </a:rPr>
              <a:t>  </a:t>
            </a:r>
            <a:r>
              <a:rPr lang="en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and family members are encouraged to contribute and participate in their children's education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87900" y="480150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Mission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6AA84F"/>
              </a:buClr>
              <a:buSzPct val="100000"/>
              <a:buFont typeface="Cambria"/>
            </a:pPr>
            <a:r>
              <a:rPr lang="en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OUR VISION:</a:t>
            </a:r>
          </a:p>
          <a:p>
            <a:pPr marL="457200" lvl="0" indent="-228600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6AA84F"/>
              </a:buClr>
              <a:buSzPct val="100000"/>
              <a:buFont typeface="Cambria"/>
            </a:pPr>
            <a:r>
              <a:rPr lang="en" sz="1800">
                <a:solidFill>
                  <a:srgbClr val="6AA84F"/>
                </a:solidFill>
                <a:latin typeface="Cambria"/>
                <a:ea typeface="Cambria"/>
                <a:cs typeface="Cambria"/>
                <a:sym typeface="Cambria"/>
              </a:rPr>
              <a:t>Here at LEMA HS graduates are educated to become critical thinkers, driving them towards excellence.</a:t>
            </a:r>
          </a:p>
          <a:p>
            <a:pPr marL="457200" lvl="0" indent="-228600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ambria"/>
            </a:pPr>
            <a:r>
              <a:rPr lang="en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Using Culture and sympathy to support our students with their responsibility.</a:t>
            </a:r>
            <a:r>
              <a:rPr lang="en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</a:p>
          <a:p>
            <a:pPr lvl="0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756200" y="164477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AA84F"/>
              </a:buClr>
              <a:buSzPct val="100000"/>
              <a:buFont typeface="Cambria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OUR MISSION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Cambria"/>
            </a:pPr>
            <a:r>
              <a:rPr lang="en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To prepare students for University and community college level work, understanding the media arts and what part technology plays in their life.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Cambria"/>
            </a:pPr>
            <a:r>
              <a:rPr lang="en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To use collaboration as a skill to build knowledge and solve  problems.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Graduates Will Be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D9EEB"/>
              </a:buClr>
              <a:buFont typeface="Cambria"/>
            </a:pPr>
            <a:r>
              <a:rPr lang="en">
                <a:solidFill>
                  <a:srgbClr val="6AA84F"/>
                </a:solidFill>
                <a:latin typeface="Cambria"/>
                <a:ea typeface="Cambria"/>
                <a:cs typeface="Cambria"/>
                <a:sym typeface="Cambria"/>
              </a:rPr>
              <a:t>Graduates will solve problems and create hypothesis threw artistic presentation.</a:t>
            </a:r>
          </a:p>
          <a:p>
            <a:pPr marL="457200" lvl="0" indent="-228600" rtl="0">
              <a:spcBef>
                <a:spcPts val="0"/>
              </a:spcBef>
              <a:buClr>
                <a:srgbClr val="6D9EEB"/>
              </a:buClr>
              <a:buFont typeface="Cambria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Make opinions on facts that the student can defend, with her/his opinion.  </a:t>
            </a:r>
          </a:p>
          <a:p>
            <a:pPr marL="457200" lvl="0" indent="-228600">
              <a:spcBef>
                <a:spcPts val="0"/>
              </a:spcBef>
              <a:buClr>
                <a:srgbClr val="6D9EEB"/>
              </a:buClr>
              <a:buFont typeface="Cambria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Use feedback to improve her/his performance.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2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6AA84F"/>
                </a:solidFill>
                <a:latin typeface="Cambria"/>
                <a:ea typeface="Cambria"/>
                <a:cs typeface="Cambria"/>
                <a:sym typeface="Cambria"/>
              </a:rPr>
              <a:t>Critical Thinkers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Graduates Will Be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Effective Communicators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use standard english to read and speak proficiently.</a:t>
            </a:r>
          </a:p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be able to work with groups to make oral presentations.</a:t>
            </a:r>
          </a:p>
          <a:p>
            <a:pPr marL="457200" lvl="0" indent="-228600">
              <a:spcBef>
                <a:spcPts val="0"/>
              </a:spcBef>
              <a:buClr>
                <a:srgbClr val="6AA84F"/>
              </a:buClr>
            </a:pPr>
            <a:r>
              <a:rPr lang="en"/>
              <a:t>Using different types of media to produce work for a variety of classes.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Graduates Will Be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Responsible, Self Directed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set realistic goals with a educated  second plan.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Study on work habits and manage and organize your time.</a:t>
            </a:r>
          </a:p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93C47D"/>
                </a:solidFill>
              </a:rPr>
              <a:t>Graduates will demonstrate self-discipline.</a:t>
            </a: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Graduates Will Be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Productive Community Members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complete 20 hours of community service</a:t>
            </a:r>
            <a:r>
              <a:rPr lang="en">
                <a:solidFill>
                  <a:srgbClr val="93C47D"/>
                </a:solidFill>
              </a:rPr>
              <a:t>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Will have knowledge of global events and views of others cultures.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Atain personal honesty.</a:t>
            </a:r>
          </a:p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respect personal heritage in our mixed community.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Participates in the schools decisions and needs.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Graduates Will Be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Media And Technology Literate</a:t>
            </a:r>
            <a:r>
              <a:rPr lang="en"/>
              <a:t>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6AA84F"/>
              </a:buClr>
            </a:pPr>
            <a:r>
              <a:rPr lang="en">
                <a:solidFill>
                  <a:srgbClr val="6AA84F"/>
                </a:solidFill>
              </a:rPr>
              <a:t>Graduates will be able to create, analyse, and give feedback.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Learn the purpose of constructing a media based message.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Interpret individuals messages and how media improves his/her  points of views.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technology to communicate, through social networks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 LEMA Classes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93C47D"/>
                </a:solidFill>
              </a:rPr>
              <a:t>Graduates at LEMA HS display great knowledge in media and technology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On-screen Show (16:9)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Roboto</vt:lpstr>
      <vt:lpstr>Arial</vt:lpstr>
      <vt:lpstr>Times New Roman</vt:lpstr>
      <vt:lpstr>Cambria</vt:lpstr>
      <vt:lpstr>Roboto Slab</vt:lpstr>
      <vt:lpstr>marina</vt:lpstr>
      <vt:lpstr>LEMA’S VISION FOR  CONQUERING OBJECTIVES</vt:lpstr>
      <vt:lpstr>Here at LEMA HS </vt:lpstr>
      <vt:lpstr>Our Mission </vt:lpstr>
      <vt:lpstr>Graduates Will Be</vt:lpstr>
      <vt:lpstr>Graduates Will Be</vt:lpstr>
      <vt:lpstr>Graduates Will Be</vt:lpstr>
      <vt:lpstr>Graduates Will Be </vt:lpstr>
      <vt:lpstr>Graduates Will Be</vt:lpstr>
      <vt:lpstr>All LEMA Classes </vt:lpstr>
      <vt:lpstr>ERWC</vt:lpstr>
      <vt:lpstr>Senior Seminar </vt:lpstr>
      <vt:lpstr>ERWC</vt:lpstr>
      <vt:lpstr>Leadership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LEMA’S VISION FOR  CONQUERING OBJECTIVES</dc:title>
  <cp:lastModifiedBy>B. Kennedy</cp:lastModifiedBy>
  <cp:revision>1</cp:revision>
  <dcterms:modified xsi:type="dcterms:W3CDTF">2015-10-22T14:08:35Z</dcterms:modified>
</cp:coreProperties>
</file>