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1" r:id="rId4"/>
    <p:sldId id="259" r:id="rId5"/>
    <p:sldId id="262" r:id="rId6"/>
    <p:sldId id="258" r:id="rId7"/>
    <p:sldId id="263" r:id="rId8"/>
    <p:sldId id="260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DD7393-1AC8-4100-8848-9F4FA2BE4C13}" type="doc">
      <dgm:prSet loTypeId="urn:microsoft.com/office/officeart/2005/8/layout/process5" loCatId="process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55EADF7-D5D9-41E9-A18E-46007A12ED17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Beginning</a:t>
          </a:r>
        </a:p>
        <a:p>
          <a:r>
            <a:rPr lang="en-US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What Court?</a:t>
          </a:r>
          <a:endParaRPr lang="en-US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286573E-D686-4EE1-A1DE-6D2413114C02}" type="parTrans" cxnId="{595E5CE8-7506-4BDD-92CF-1AF15847473C}">
      <dgm:prSet/>
      <dgm:spPr/>
      <dgm:t>
        <a:bodyPr/>
        <a:lstStyle/>
        <a:p>
          <a:endParaRPr lang="en-US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AA9CA51-F22D-485D-8A72-EC0A83CB4474}" type="sibTrans" cxnId="{595E5CE8-7506-4BDD-92CF-1AF15847473C}">
      <dgm:prSet/>
      <dgm:spPr/>
      <dgm:t>
        <a:bodyPr/>
        <a:lstStyle/>
        <a:p>
          <a:endParaRPr lang="en-US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9407AEB-0553-43BB-8B96-941B6601F167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…</a:t>
          </a:r>
          <a:endParaRPr lang="en-US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BBF5732-E0A9-48AE-888E-0CC9777F421E}" type="parTrans" cxnId="{84216703-0226-4D9C-9B95-2C89ABE49707}">
      <dgm:prSet/>
      <dgm:spPr/>
      <dgm:t>
        <a:bodyPr/>
        <a:lstStyle/>
        <a:p>
          <a:endParaRPr lang="en-US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AA73783-CF5A-4C56-B8FB-E819EED24659}" type="sibTrans" cxnId="{84216703-0226-4D9C-9B95-2C89ABE49707}">
      <dgm:prSet/>
      <dgm:spPr/>
      <dgm:t>
        <a:bodyPr/>
        <a:lstStyle/>
        <a:p>
          <a:endParaRPr lang="en-US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A915886-E84F-4A09-8AC6-DF6A9ED4C987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Middle</a:t>
          </a:r>
        </a:p>
        <a:p>
          <a:r>
            <a:rPr lang="en-US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What Court(s)?</a:t>
          </a:r>
          <a:endParaRPr lang="en-US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886F571-EAD8-4662-8381-71E99D600064}" type="parTrans" cxnId="{5E975A93-0E6C-4A82-AEDA-6C827DAA5959}">
      <dgm:prSet/>
      <dgm:spPr/>
      <dgm:t>
        <a:bodyPr/>
        <a:lstStyle/>
        <a:p>
          <a:endParaRPr lang="en-US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FBBDE37-F449-4392-BD87-E404B1E349BC}" type="sibTrans" cxnId="{5E975A93-0E6C-4A82-AEDA-6C827DAA5959}">
      <dgm:prSet/>
      <dgm:spPr/>
      <dgm:t>
        <a:bodyPr/>
        <a:lstStyle/>
        <a:p>
          <a:endParaRPr lang="en-US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5C750E4-915C-4346-89C2-49CC08954278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…</a:t>
          </a:r>
          <a:endParaRPr lang="en-US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598C10E-7DE0-43CD-8B04-F5A6A0A146EB}" type="parTrans" cxnId="{740581CD-B1AE-482D-B76A-94C06184D4F1}">
      <dgm:prSet/>
      <dgm:spPr/>
      <dgm:t>
        <a:bodyPr/>
        <a:lstStyle/>
        <a:p>
          <a:endParaRPr lang="en-US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5B74FB7-4626-48B6-A363-283D62C94379}" type="sibTrans" cxnId="{740581CD-B1AE-482D-B76A-94C06184D4F1}">
      <dgm:prSet/>
      <dgm:spPr/>
      <dgm:t>
        <a:bodyPr/>
        <a:lstStyle/>
        <a:p>
          <a:endParaRPr lang="en-US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D900C86-948B-491E-BB7A-95CFCD9EBA2D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End</a:t>
          </a:r>
        </a:p>
        <a:p>
          <a:r>
            <a:rPr lang="en-US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Supreme Court</a:t>
          </a:r>
          <a:endParaRPr lang="en-US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9D2269C-76DD-4EAD-A154-C055436D7DD0}" type="parTrans" cxnId="{0387D6B7-B9F5-49FB-BD6A-3E881D63B653}">
      <dgm:prSet/>
      <dgm:spPr/>
      <dgm:t>
        <a:bodyPr/>
        <a:lstStyle/>
        <a:p>
          <a:endParaRPr lang="en-US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9B61391-736D-4173-B564-E0A90082E1B4}" type="sibTrans" cxnId="{0387D6B7-B9F5-49FB-BD6A-3E881D63B653}">
      <dgm:prSet/>
      <dgm:spPr/>
      <dgm:t>
        <a:bodyPr/>
        <a:lstStyle/>
        <a:p>
          <a:endParaRPr lang="en-US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7995AD8-2677-413E-B996-6E0A901AB47C}" type="pres">
      <dgm:prSet presAssocID="{31DD7393-1AC8-4100-8848-9F4FA2BE4C1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9D87F46-0E56-41A5-87AE-14DC04D80B06}" type="pres">
      <dgm:prSet presAssocID="{C55EADF7-D5D9-41E9-A18E-46007A12ED17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CB926E-100C-476E-92A9-5A384766EB6B}" type="pres">
      <dgm:prSet presAssocID="{9AA9CA51-F22D-485D-8A72-EC0A83CB4474}" presName="sibTrans" presStyleLbl="sibTrans2D1" presStyleIdx="0" presStyleCnt="4"/>
      <dgm:spPr/>
      <dgm:t>
        <a:bodyPr/>
        <a:lstStyle/>
        <a:p>
          <a:endParaRPr lang="en-US"/>
        </a:p>
      </dgm:t>
    </dgm:pt>
    <dgm:pt modelId="{2FD87279-5171-4FED-B9ED-66CB66C646A5}" type="pres">
      <dgm:prSet presAssocID="{9AA9CA51-F22D-485D-8A72-EC0A83CB4474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AAD5E656-6EFA-40B1-895B-B531D9B92FFE}" type="pres">
      <dgm:prSet presAssocID="{79407AEB-0553-43BB-8B96-941B6601F16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681E67-89F4-4357-A6FB-5893BCC1472C}" type="pres">
      <dgm:prSet presAssocID="{3AA73783-CF5A-4C56-B8FB-E819EED24659}" presName="sibTrans" presStyleLbl="sibTrans2D1" presStyleIdx="1" presStyleCnt="4"/>
      <dgm:spPr/>
      <dgm:t>
        <a:bodyPr/>
        <a:lstStyle/>
        <a:p>
          <a:endParaRPr lang="en-US"/>
        </a:p>
      </dgm:t>
    </dgm:pt>
    <dgm:pt modelId="{3CE4FCB7-132D-4B23-B97A-130DC02A7D5E}" type="pres">
      <dgm:prSet presAssocID="{3AA73783-CF5A-4C56-B8FB-E819EED24659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36538B3C-AA16-47FE-8C32-E8A4605F98F6}" type="pres">
      <dgm:prSet presAssocID="{0A915886-E84F-4A09-8AC6-DF6A9ED4C987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7E608B-4A11-41F9-B971-DB63D8D5C931}" type="pres">
      <dgm:prSet presAssocID="{AFBBDE37-F449-4392-BD87-E404B1E349BC}" presName="sibTrans" presStyleLbl="sibTrans2D1" presStyleIdx="2" presStyleCnt="4"/>
      <dgm:spPr/>
      <dgm:t>
        <a:bodyPr/>
        <a:lstStyle/>
        <a:p>
          <a:endParaRPr lang="en-US"/>
        </a:p>
      </dgm:t>
    </dgm:pt>
    <dgm:pt modelId="{584F8312-99B6-401E-AB2B-4B4991A5BE00}" type="pres">
      <dgm:prSet presAssocID="{AFBBDE37-F449-4392-BD87-E404B1E349BC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3B0BB297-A5B0-47F1-8DC7-F6FC085A7CA5}" type="pres">
      <dgm:prSet presAssocID="{E5C750E4-915C-4346-89C2-49CC08954278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BADC6F-63DB-4224-B77B-B2A2D9199755}" type="pres">
      <dgm:prSet presAssocID="{15B74FB7-4626-48B6-A363-283D62C94379}" presName="sibTrans" presStyleLbl="sibTrans2D1" presStyleIdx="3" presStyleCnt="4"/>
      <dgm:spPr/>
      <dgm:t>
        <a:bodyPr/>
        <a:lstStyle/>
        <a:p>
          <a:endParaRPr lang="en-US"/>
        </a:p>
      </dgm:t>
    </dgm:pt>
    <dgm:pt modelId="{11B7E72A-D96D-4AB1-B551-71637CB34183}" type="pres">
      <dgm:prSet presAssocID="{15B74FB7-4626-48B6-A363-283D62C94379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FFF810E1-3583-4AC0-8C06-88089B9A882C}" type="pres">
      <dgm:prSet presAssocID="{DD900C86-948B-491E-BB7A-95CFCD9EBA2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5C4A231-BC50-4F6F-ABDD-4D9F13A0C721}" type="presOf" srcId="{AFBBDE37-F449-4392-BD87-E404B1E349BC}" destId="{584F8312-99B6-401E-AB2B-4B4991A5BE00}" srcOrd="1" destOrd="0" presId="urn:microsoft.com/office/officeart/2005/8/layout/process5"/>
    <dgm:cxn modelId="{A9E54DD8-1E69-40D8-8FA0-1211ECE2105C}" type="presOf" srcId="{DD900C86-948B-491E-BB7A-95CFCD9EBA2D}" destId="{FFF810E1-3583-4AC0-8C06-88089B9A882C}" srcOrd="0" destOrd="0" presId="urn:microsoft.com/office/officeart/2005/8/layout/process5"/>
    <dgm:cxn modelId="{0387D6B7-B9F5-49FB-BD6A-3E881D63B653}" srcId="{31DD7393-1AC8-4100-8848-9F4FA2BE4C13}" destId="{DD900C86-948B-491E-BB7A-95CFCD9EBA2D}" srcOrd="4" destOrd="0" parTransId="{29D2269C-76DD-4EAD-A154-C055436D7DD0}" sibTransId="{C9B61391-736D-4173-B564-E0A90082E1B4}"/>
    <dgm:cxn modelId="{595E5CE8-7506-4BDD-92CF-1AF15847473C}" srcId="{31DD7393-1AC8-4100-8848-9F4FA2BE4C13}" destId="{C55EADF7-D5D9-41E9-A18E-46007A12ED17}" srcOrd="0" destOrd="0" parTransId="{2286573E-D686-4EE1-A1DE-6D2413114C02}" sibTransId="{9AA9CA51-F22D-485D-8A72-EC0A83CB4474}"/>
    <dgm:cxn modelId="{11783D32-1042-40B3-A5FF-F55A7147D11D}" type="presOf" srcId="{79407AEB-0553-43BB-8B96-941B6601F167}" destId="{AAD5E656-6EFA-40B1-895B-B531D9B92FFE}" srcOrd="0" destOrd="0" presId="urn:microsoft.com/office/officeart/2005/8/layout/process5"/>
    <dgm:cxn modelId="{DEAD4A01-B3A8-4F11-B2F1-FDA685ADF8CE}" type="presOf" srcId="{3AA73783-CF5A-4C56-B8FB-E819EED24659}" destId="{3CE4FCB7-132D-4B23-B97A-130DC02A7D5E}" srcOrd="1" destOrd="0" presId="urn:microsoft.com/office/officeart/2005/8/layout/process5"/>
    <dgm:cxn modelId="{F8B79ACB-CA2C-4D6E-8551-C80F0A85E86A}" type="presOf" srcId="{9AA9CA51-F22D-485D-8A72-EC0A83CB4474}" destId="{E4CB926E-100C-476E-92A9-5A384766EB6B}" srcOrd="0" destOrd="0" presId="urn:microsoft.com/office/officeart/2005/8/layout/process5"/>
    <dgm:cxn modelId="{BB2D24CB-00E0-479D-893A-3A95B3562990}" type="presOf" srcId="{AFBBDE37-F449-4392-BD87-E404B1E349BC}" destId="{0C7E608B-4A11-41F9-B971-DB63D8D5C931}" srcOrd="0" destOrd="0" presId="urn:microsoft.com/office/officeart/2005/8/layout/process5"/>
    <dgm:cxn modelId="{F69FD86B-B8A4-4AF0-88E9-6974A1E5ABA5}" type="presOf" srcId="{3AA73783-CF5A-4C56-B8FB-E819EED24659}" destId="{A5681E67-89F4-4357-A6FB-5893BCC1472C}" srcOrd="0" destOrd="0" presId="urn:microsoft.com/office/officeart/2005/8/layout/process5"/>
    <dgm:cxn modelId="{FB31E4B6-7595-45F5-962F-5BAAEA2BA640}" type="presOf" srcId="{31DD7393-1AC8-4100-8848-9F4FA2BE4C13}" destId="{A7995AD8-2677-413E-B996-6E0A901AB47C}" srcOrd="0" destOrd="0" presId="urn:microsoft.com/office/officeart/2005/8/layout/process5"/>
    <dgm:cxn modelId="{87B24940-2AA0-429C-8B1C-CC90ED62DAD4}" type="presOf" srcId="{9AA9CA51-F22D-485D-8A72-EC0A83CB4474}" destId="{2FD87279-5171-4FED-B9ED-66CB66C646A5}" srcOrd="1" destOrd="0" presId="urn:microsoft.com/office/officeart/2005/8/layout/process5"/>
    <dgm:cxn modelId="{62ECB12E-D174-4F1E-B4C4-EDBC143D16A9}" type="presOf" srcId="{C55EADF7-D5D9-41E9-A18E-46007A12ED17}" destId="{39D87F46-0E56-41A5-87AE-14DC04D80B06}" srcOrd="0" destOrd="0" presId="urn:microsoft.com/office/officeart/2005/8/layout/process5"/>
    <dgm:cxn modelId="{B564AEDB-F476-47FE-AE68-043D3ACDC77D}" type="presOf" srcId="{15B74FB7-4626-48B6-A363-283D62C94379}" destId="{11B7E72A-D96D-4AB1-B551-71637CB34183}" srcOrd="1" destOrd="0" presId="urn:microsoft.com/office/officeart/2005/8/layout/process5"/>
    <dgm:cxn modelId="{740581CD-B1AE-482D-B76A-94C06184D4F1}" srcId="{31DD7393-1AC8-4100-8848-9F4FA2BE4C13}" destId="{E5C750E4-915C-4346-89C2-49CC08954278}" srcOrd="3" destOrd="0" parTransId="{E598C10E-7DE0-43CD-8B04-F5A6A0A146EB}" sibTransId="{15B74FB7-4626-48B6-A363-283D62C94379}"/>
    <dgm:cxn modelId="{5E975A93-0E6C-4A82-AEDA-6C827DAA5959}" srcId="{31DD7393-1AC8-4100-8848-9F4FA2BE4C13}" destId="{0A915886-E84F-4A09-8AC6-DF6A9ED4C987}" srcOrd="2" destOrd="0" parTransId="{B886F571-EAD8-4662-8381-71E99D600064}" sibTransId="{AFBBDE37-F449-4392-BD87-E404B1E349BC}"/>
    <dgm:cxn modelId="{36C821F8-3817-4402-A181-4D2D6F57C4B6}" type="presOf" srcId="{15B74FB7-4626-48B6-A363-283D62C94379}" destId="{37BADC6F-63DB-4224-B77B-B2A2D9199755}" srcOrd="0" destOrd="0" presId="urn:microsoft.com/office/officeart/2005/8/layout/process5"/>
    <dgm:cxn modelId="{84216703-0226-4D9C-9B95-2C89ABE49707}" srcId="{31DD7393-1AC8-4100-8848-9F4FA2BE4C13}" destId="{79407AEB-0553-43BB-8B96-941B6601F167}" srcOrd="1" destOrd="0" parTransId="{5BBF5732-E0A9-48AE-888E-0CC9777F421E}" sibTransId="{3AA73783-CF5A-4C56-B8FB-E819EED24659}"/>
    <dgm:cxn modelId="{45E33454-6ECA-4BE3-88F9-53C45F05FDD8}" type="presOf" srcId="{0A915886-E84F-4A09-8AC6-DF6A9ED4C987}" destId="{36538B3C-AA16-47FE-8C32-E8A4605F98F6}" srcOrd="0" destOrd="0" presId="urn:microsoft.com/office/officeart/2005/8/layout/process5"/>
    <dgm:cxn modelId="{A2EF177F-904D-4DC9-A969-761209CCFA5C}" type="presOf" srcId="{E5C750E4-915C-4346-89C2-49CC08954278}" destId="{3B0BB297-A5B0-47F1-8DC7-F6FC085A7CA5}" srcOrd="0" destOrd="0" presId="urn:microsoft.com/office/officeart/2005/8/layout/process5"/>
    <dgm:cxn modelId="{507407D0-B1D4-4877-BF61-A0E99DFA02DE}" type="presParOf" srcId="{A7995AD8-2677-413E-B996-6E0A901AB47C}" destId="{39D87F46-0E56-41A5-87AE-14DC04D80B06}" srcOrd="0" destOrd="0" presId="urn:microsoft.com/office/officeart/2005/8/layout/process5"/>
    <dgm:cxn modelId="{FDB79920-1860-4D4B-8898-6EBA940F0A4E}" type="presParOf" srcId="{A7995AD8-2677-413E-B996-6E0A901AB47C}" destId="{E4CB926E-100C-476E-92A9-5A384766EB6B}" srcOrd="1" destOrd="0" presId="urn:microsoft.com/office/officeart/2005/8/layout/process5"/>
    <dgm:cxn modelId="{223B05D9-8585-4CE6-BAE0-CF014B746CDD}" type="presParOf" srcId="{E4CB926E-100C-476E-92A9-5A384766EB6B}" destId="{2FD87279-5171-4FED-B9ED-66CB66C646A5}" srcOrd="0" destOrd="0" presId="urn:microsoft.com/office/officeart/2005/8/layout/process5"/>
    <dgm:cxn modelId="{0B1AC479-C0F0-4F61-B3F1-7355EE97AFDF}" type="presParOf" srcId="{A7995AD8-2677-413E-B996-6E0A901AB47C}" destId="{AAD5E656-6EFA-40B1-895B-B531D9B92FFE}" srcOrd="2" destOrd="0" presId="urn:microsoft.com/office/officeart/2005/8/layout/process5"/>
    <dgm:cxn modelId="{BBD967E1-800D-4B49-922A-00CDF848673A}" type="presParOf" srcId="{A7995AD8-2677-413E-B996-6E0A901AB47C}" destId="{A5681E67-89F4-4357-A6FB-5893BCC1472C}" srcOrd="3" destOrd="0" presId="urn:microsoft.com/office/officeart/2005/8/layout/process5"/>
    <dgm:cxn modelId="{4E3D3D02-143B-4310-8587-C14A4E4A1DAD}" type="presParOf" srcId="{A5681E67-89F4-4357-A6FB-5893BCC1472C}" destId="{3CE4FCB7-132D-4B23-B97A-130DC02A7D5E}" srcOrd="0" destOrd="0" presId="urn:microsoft.com/office/officeart/2005/8/layout/process5"/>
    <dgm:cxn modelId="{7ABF42B0-A651-4EDE-BA29-5E7CD0443D6A}" type="presParOf" srcId="{A7995AD8-2677-413E-B996-6E0A901AB47C}" destId="{36538B3C-AA16-47FE-8C32-E8A4605F98F6}" srcOrd="4" destOrd="0" presId="urn:microsoft.com/office/officeart/2005/8/layout/process5"/>
    <dgm:cxn modelId="{F3F0DFB0-4388-4A81-9AA2-7B53BAD0210F}" type="presParOf" srcId="{A7995AD8-2677-413E-B996-6E0A901AB47C}" destId="{0C7E608B-4A11-41F9-B971-DB63D8D5C931}" srcOrd="5" destOrd="0" presId="urn:microsoft.com/office/officeart/2005/8/layout/process5"/>
    <dgm:cxn modelId="{DDACBC14-CB12-4757-9F32-A918DB8DC46F}" type="presParOf" srcId="{0C7E608B-4A11-41F9-B971-DB63D8D5C931}" destId="{584F8312-99B6-401E-AB2B-4B4991A5BE00}" srcOrd="0" destOrd="0" presId="urn:microsoft.com/office/officeart/2005/8/layout/process5"/>
    <dgm:cxn modelId="{6E89C698-CE0E-4F9F-86F3-4F327010B995}" type="presParOf" srcId="{A7995AD8-2677-413E-B996-6E0A901AB47C}" destId="{3B0BB297-A5B0-47F1-8DC7-F6FC085A7CA5}" srcOrd="6" destOrd="0" presId="urn:microsoft.com/office/officeart/2005/8/layout/process5"/>
    <dgm:cxn modelId="{89B4A513-EBBE-4F78-9E48-C3DFC6E1D08B}" type="presParOf" srcId="{A7995AD8-2677-413E-B996-6E0A901AB47C}" destId="{37BADC6F-63DB-4224-B77B-B2A2D9199755}" srcOrd="7" destOrd="0" presId="urn:microsoft.com/office/officeart/2005/8/layout/process5"/>
    <dgm:cxn modelId="{C6B15CC4-C41D-4403-ADD8-6DB3E6DD019B}" type="presParOf" srcId="{37BADC6F-63DB-4224-B77B-B2A2D9199755}" destId="{11B7E72A-D96D-4AB1-B551-71637CB34183}" srcOrd="0" destOrd="0" presId="urn:microsoft.com/office/officeart/2005/8/layout/process5"/>
    <dgm:cxn modelId="{30274844-A8A5-4E80-9143-265F4E8EFD33}" type="presParOf" srcId="{A7995AD8-2677-413E-B996-6E0A901AB47C}" destId="{FFF810E1-3583-4AC0-8C06-88089B9A882C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A4A7BD-76CC-4817-ABED-C6433FAD1795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C3589-C457-402D-A313-C5399B647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931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C3589-C457-402D-A313-C5399B64777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622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C56CA-5DA6-4D33-B04A-C57DAAD7FFFE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CEEF5-4D5E-48CA-BC5F-D04BE8F6F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59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C56CA-5DA6-4D33-B04A-C57DAAD7FFFE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CEEF5-4D5E-48CA-BC5F-D04BE8F6F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242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C56CA-5DA6-4D33-B04A-C57DAAD7FFFE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CEEF5-4D5E-48CA-BC5F-D04BE8F6F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810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C56CA-5DA6-4D33-B04A-C57DAAD7FFFE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CEEF5-4D5E-48CA-BC5F-D04BE8F6F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830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C56CA-5DA6-4D33-B04A-C57DAAD7FFFE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CEEF5-4D5E-48CA-BC5F-D04BE8F6F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395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C56CA-5DA6-4D33-B04A-C57DAAD7FFFE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CEEF5-4D5E-48CA-BC5F-D04BE8F6F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809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C56CA-5DA6-4D33-B04A-C57DAAD7FFFE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CEEF5-4D5E-48CA-BC5F-D04BE8F6F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084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C56CA-5DA6-4D33-B04A-C57DAAD7FFFE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CEEF5-4D5E-48CA-BC5F-D04BE8F6F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090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C56CA-5DA6-4D33-B04A-C57DAAD7FFFE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CEEF5-4D5E-48CA-BC5F-D04BE8F6F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498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C56CA-5DA6-4D33-B04A-C57DAAD7FFFE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CEEF5-4D5E-48CA-BC5F-D04BE8F6F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490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C56CA-5DA6-4D33-B04A-C57DAAD7FFFE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CEEF5-4D5E-48CA-BC5F-D04BE8F6F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04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C56CA-5DA6-4D33-B04A-C57DAAD7FFFE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CEEF5-4D5E-48CA-BC5F-D04BE8F6F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05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1"/>
            <a:ext cx="7772400" cy="2286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Landmark Supreme Court Cases:</a:t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(Insert Name of Case)</a:t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DATES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YOUR NAME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07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Background Information:  </a:t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Facts of the Case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What is the case about?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Where did it begin?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What does the audience NEED to know?</a:t>
            </a:r>
          </a:p>
        </p:txBody>
      </p:sp>
    </p:spTree>
    <p:extLst>
      <p:ext uri="{BB962C8B-B14F-4D97-AF65-F5344CB8AC3E}">
        <p14:creationId xmlns:p14="http://schemas.microsoft.com/office/powerpoint/2010/main" val="9958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How Did We Get Here? </a:t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Facts of the Court(s)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3569934"/>
              </p:ext>
            </p:extLst>
          </p:nvPr>
        </p:nvGraphicFramePr>
        <p:xfrm>
          <a:off x="457200" y="1600200"/>
          <a:ext cx="82296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808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Constitutional Issue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How does this case relate to the Constitution?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73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Supreme Court Decision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Who was presiding?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Who was chief justice at the time?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What was the vote?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Who voted which way?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65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Taking Sides – Supreme Court </a:t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What were the Opinions of Each Side?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MAJORITY</a:t>
            </a: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*You can draw a line to divide the slide in half for better organization.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(May include separate opinions)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MINORITY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(May include separate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dissenting opinions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69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Rationale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Why did the Court vote the way it did?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Majority opinion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Dissenting opinion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51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Significance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Why are we discussing it?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How did it impact our country?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What precedent did it set?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Did it get over-ruled?  Modified?  Is it still good law?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322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What Do You Think?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Write your opinion.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Do you agree/disagree with the Court’s decision? Why or why </a:t>
            </a: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not?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2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168</Words>
  <Application>Microsoft Office PowerPoint</Application>
  <PresentationFormat>On-screen Show (4:3)</PresentationFormat>
  <Paragraphs>46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Landmark Supreme Court Cases: (Insert Name of Case) DATES</vt:lpstr>
      <vt:lpstr>Background Information:   Facts of the Case</vt:lpstr>
      <vt:lpstr>How Did We Get Here?  Facts of the Court(s)</vt:lpstr>
      <vt:lpstr>Constitutional Issue</vt:lpstr>
      <vt:lpstr>Supreme Court Decision</vt:lpstr>
      <vt:lpstr>Taking Sides – Supreme Court  What were the Opinions of Each Side?</vt:lpstr>
      <vt:lpstr>Rationale</vt:lpstr>
      <vt:lpstr>Significance</vt:lpstr>
      <vt:lpstr>What Do You Think?</vt:lpstr>
    </vt:vector>
  </TitlesOfParts>
  <Company>M-DCPS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Landmark Supreme Court Cases: (Insert Name of Case)</dc:title>
  <dc:creator>SIMEON, JENNIFER M</dc:creator>
  <cp:lastModifiedBy>B. Kennedy</cp:lastModifiedBy>
  <cp:revision>5</cp:revision>
  <dcterms:created xsi:type="dcterms:W3CDTF">2014-02-06T20:40:14Z</dcterms:created>
  <dcterms:modified xsi:type="dcterms:W3CDTF">2015-02-17T23:24:40Z</dcterms:modified>
</cp:coreProperties>
</file>